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2"/>
  </p:notesMasterIdLst>
  <p:sldIdLst>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8" r:id="rId17"/>
    <p:sldId id="279" r:id="rId18"/>
    <p:sldId id="277" r:id="rId19"/>
    <p:sldId id="280" r:id="rId20"/>
    <p:sldId id="281" r:id="rId21"/>
    <p:sldId id="282" r:id="rId22"/>
    <p:sldId id="283" r:id="rId23"/>
    <p:sldId id="270" r:id="rId24"/>
    <p:sldId id="271" r:id="rId25"/>
    <p:sldId id="272" r:id="rId26"/>
    <p:sldId id="273" r:id="rId27"/>
    <p:sldId id="274" r:id="rId28"/>
    <p:sldId id="275" r:id="rId29"/>
    <p:sldId id="276" r:id="rId30"/>
    <p:sldId id="284" r:id="rId31"/>
  </p:sldIdLst>
  <p:sldSz cx="9144000" cy="6858000" type="screen4x3"/>
  <p:notesSz cx="7010400" cy="9296400"/>
  <p:embeddedFontLst>
    <p:embeddedFont>
      <p:font typeface="Arial Narrow" panose="020B0606020202030204" pitchFamily="34"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Jacques Francois Shadow"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33" name="Google Shape;233;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Simon</a:t>
            </a:r>
            <a:endParaRPr/>
          </a:p>
        </p:txBody>
      </p:sp>
      <p:sp>
        <p:nvSpPr>
          <p:cNvPr id="303" name="Google Shape;303;p1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Simon</a:t>
            </a:r>
            <a:endParaRPr/>
          </a:p>
        </p:txBody>
      </p:sp>
      <p:sp>
        <p:nvSpPr>
          <p:cNvPr id="310" name="Google Shape;310;p1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2: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Caroline</a:t>
            </a:r>
            <a:endParaRPr/>
          </a:p>
        </p:txBody>
      </p:sp>
      <p:sp>
        <p:nvSpPr>
          <p:cNvPr id="316" name="Google Shape;316;p1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Caroline</a:t>
            </a:r>
            <a:endParaRPr/>
          </a:p>
        </p:txBody>
      </p:sp>
      <p:sp>
        <p:nvSpPr>
          <p:cNvPr id="322" name="Google Shape;322;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Caroline</a:t>
            </a:r>
            <a:endParaRPr/>
          </a:p>
        </p:txBody>
      </p:sp>
      <p:sp>
        <p:nvSpPr>
          <p:cNvPr id="330" name="Google Shape;330;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6: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Ilana</a:t>
            </a:r>
            <a:endParaRPr/>
          </a:p>
        </p:txBody>
      </p:sp>
      <p:sp>
        <p:nvSpPr>
          <p:cNvPr id="395" name="Google Shape;395;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Ilana</a:t>
            </a:r>
            <a:endParaRPr/>
          </a:p>
        </p:txBody>
      </p:sp>
      <p:sp>
        <p:nvSpPr>
          <p:cNvPr id="405" name="Google Shape;405;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2ee5be467b_0_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2ee5be467b_0_41: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g32ee5be467b_0_4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Ilana</a:t>
            </a:r>
            <a:endParaRPr/>
          </a:p>
        </p:txBody>
      </p:sp>
      <p:sp>
        <p:nvSpPr>
          <p:cNvPr id="416" name="Google Shape;416;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19: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Ilana</a:t>
            </a:r>
            <a:endParaRPr/>
          </a:p>
        </p:txBody>
      </p:sp>
      <p:sp>
        <p:nvSpPr>
          <p:cNvPr id="427" name="Google Shape;427;p1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Linda</a:t>
            </a:r>
            <a:endParaRPr/>
          </a:p>
        </p:txBody>
      </p:sp>
      <p:sp>
        <p:nvSpPr>
          <p:cNvPr id="241" name="Google Shape;241;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0: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Ilana</a:t>
            </a:r>
            <a:endParaRPr/>
          </a:p>
        </p:txBody>
      </p:sp>
      <p:sp>
        <p:nvSpPr>
          <p:cNvPr id="435" name="Google Shape;435;p2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1: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Ilana</a:t>
            </a:r>
            <a:endParaRPr/>
          </a:p>
        </p:txBody>
      </p:sp>
      <p:sp>
        <p:nvSpPr>
          <p:cNvPr id="443" name="Google Shape;443;p2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Ilana</a:t>
            </a:r>
            <a:endParaRPr/>
          </a:p>
        </p:txBody>
      </p:sp>
      <p:sp>
        <p:nvSpPr>
          <p:cNvPr id="339" name="Google Shape;339;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2ee5be467b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2ee5be467b_0_0: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32ee5be467b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2ee5be467b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2ee5be467b_0_7: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32ee5be467b_0_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2ee5be467b_0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2ee5be467b_0_14: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32ee5be467b_0_1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2ee5be467b_0_2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2ee5be467b_0_21: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32ee5be467b_0_2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2ee5be467b_0_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2ee5be467b_0_28: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32ee5be467b_0_2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2ee5be467b_0_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2ee5be467b_0_34: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32ee5be467b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50" name="Google Shape;450;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Linda</a:t>
            </a:r>
            <a:endParaRPr/>
          </a:p>
        </p:txBody>
      </p:sp>
      <p:sp>
        <p:nvSpPr>
          <p:cNvPr id="253" name="Google Shape;253;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Linda</a:t>
            </a:r>
            <a:endParaRPr/>
          </a:p>
        </p:txBody>
      </p:sp>
      <p:sp>
        <p:nvSpPr>
          <p:cNvPr id="246" name="Google Shape;246;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Linda</a:t>
            </a:r>
            <a:endParaRPr/>
          </a:p>
        </p:txBody>
      </p:sp>
      <p:sp>
        <p:nvSpPr>
          <p:cNvPr id="260" name="Google Shape;260;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Linda</a:t>
            </a:r>
            <a:endParaRPr/>
          </a:p>
        </p:txBody>
      </p:sp>
      <p:sp>
        <p:nvSpPr>
          <p:cNvPr id="271" name="Google Shape;271;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80000"/>
              </a:lnSpc>
              <a:spcBef>
                <a:spcPts val="0"/>
              </a:spcBef>
              <a:spcAft>
                <a:spcPts val="0"/>
              </a:spcAft>
              <a:buClr>
                <a:schemeClr val="dk1"/>
              </a:buClr>
              <a:buSzPts val="1400"/>
              <a:buFont typeface="Calibri"/>
              <a:buNone/>
            </a:pPr>
            <a:r>
              <a:rPr lang="en-US" sz="930" b="0" i="0" u="none" strike="noStrike" cap="none">
                <a:solidFill>
                  <a:schemeClr val="dk1"/>
                </a:solidFill>
                <a:latin typeface="Calibri"/>
                <a:ea typeface="Calibri"/>
                <a:cs typeface="Calibri"/>
                <a:sym typeface="Calibri"/>
              </a:rPr>
              <a:t>Simon</a:t>
            </a:r>
            <a:endParaRPr sz="930" b="0" i="0" u="none" strike="noStrike" cap="none">
              <a:solidFill>
                <a:schemeClr val="dk1"/>
              </a:solidFill>
              <a:latin typeface="Calibri"/>
              <a:ea typeface="Calibri"/>
              <a:cs typeface="Calibri"/>
              <a:sym typeface="Calibri"/>
            </a:endParaRPr>
          </a:p>
        </p:txBody>
      </p:sp>
      <p:sp>
        <p:nvSpPr>
          <p:cNvPr id="280" name="Google Shape;280;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80000"/>
              </a:lnSpc>
              <a:spcBef>
                <a:spcPts val="0"/>
              </a:spcBef>
              <a:spcAft>
                <a:spcPts val="0"/>
              </a:spcAft>
              <a:buClr>
                <a:schemeClr val="dk1"/>
              </a:buClr>
              <a:buSzPts val="1400"/>
              <a:buFont typeface="Calibri"/>
              <a:buNone/>
            </a:pPr>
            <a:r>
              <a:rPr lang="en-US" sz="930"/>
              <a:t>Simon</a:t>
            </a:r>
            <a:endParaRPr sz="930" b="0" i="0" u="none" strike="noStrike" cap="none">
              <a:solidFill>
                <a:schemeClr val="dk1"/>
              </a:solidFill>
              <a:latin typeface="Calibri"/>
              <a:ea typeface="Calibri"/>
              <a:cs typeface="Calibri"/>
              <a:sym typeface="Calibri"/>
            </a:endParaRPr>
          </a:p>
        </p:txBody>
      </p:sp>
      <p:sp>
        <p:nvSpPr>
          <p:cNvPr id="289" name="Google Shape;289;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Simon</a:t>
            </a:r>
            <a:endParaRPr/>
          </a:p>
        </p:txBody>
      </p:sp>
      <p:sp>
        <p:nvSpPr>
          <p:cNvPr id="297" name="Google Shape;297;p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3"/>
        <p:cNvGrpSpPr/>
        <p:nvPr/>
      </p:nvGrpSpPr>
      <p:grpSpPr>
        <a:xfrm>
          <a:off x="0" y="0"/>
          <a:ext cx="0" cy="0"/>
          <a:chOff x="0" y="0"/>
          <a:chExt cx="0" cy="0"/>
        </a:xfrm>
      </p:grpSpPr>
      <p:sp>
        <p:nvSpPr>
          <p:cNvPr id="24" name="Google Shape;24;p2"/>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5" name="Google Shape;25;p2"/>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2"/>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2"/>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0" name="Google Shape;110;p11"/>
          <p:cNvSpPr txBox="1">
            <a:spLocks noGrp="1"/>
          </p:cNvSpPr>
          <p:nvPr>
            <p:ph type="body" idx="1"/>
          </p:nvPr>
        </p:nvSpPr>
        <p:spPr>
          <a:xfrm rot="5400000">
            <a:off x="2759337" y="822961"/>
            <a:ext cx="3603812" cy="6196405"/>
          </a:xfrm>
          <a:prstGeom prst="rect">
            <a:avLst/>
          </a:prstGeom>
          <a:noFill/>
          <a:ln>
            <a:noFill/>
          </a:ln>
        </p:spPr>
        <p:txBody>
          <a:bodyPr spcFirstLastPara="1" wrap="square" lIns="91425" tIns="91425" rIns="91425" bIns="91425" anchor="ctr"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11" name="Google Shape;111;p11"/>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11"/>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1"/>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rot="5400000">
            <a:off x="4962879" y="2592212"/>
            <a:ext cx="4763911" cy="1430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6" name="Google Shape;116;p12"/>
          <p:cNvSpPr txBox="1">
            <a:spLocks noGrp="1"/>
          </p:cNvSpPr>
          <p:nvPr>
            <p:ph type="body" idx="1"/>
          </p:nvPr>
        </p:nvSpPr>
        <p:spPr>
          <a:xfrm rot="5400000">
            <a:off x="1686277" y="718256"/>
            <a:ext cx="4402667" cy="5178779"/>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17" name="Google Shape;117;p12"/>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p12"/>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9" name="Google Shape;119;p12"/>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34"/>
        <p:cNvGrpSpPr/>
        <p:nvPr/>
      </p:nvGrpSpPr>
      <p:grpSpPr>
        <a:xfrm>
          <a:off x="0" y="0"/>
          <a:ext cx="0" cy="0"/>
          <a:chOff x="0" y="0"/>
          <a:chExt cx="0" cy="0"/>
        </a:xfrm>
      </p:grpSpPr>
      <p:sp>
        <p:nvSpPr>
          <p:cNvPr id="135" name="Google Shape;135;p14"/>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6" name="Google Shape;136;p14"/>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7" name="Google Shape;137;p14"/>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40" name="Google Shape;140;p15"/>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1" name="Google Shape;141;p15"/>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2" name="Google Shape;142;p15"/>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45" name="Google Shape;145;p16"/>
          <p:cNvSpPr txBox="1">
            <a:spLocks noGrp="1"/>
          </p:cNvSpPr>
          <p:nvPr>
            <p:ph type="body" idx="1"/>
          </p:nvPr>
        </p:nvSpPr>
        <p:spPr>
          <a:xfrm>
            <a:off x="1463040" y="2119257"/>
            <a:ext cx="6196500" cy="3603900"/>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46" name="Google Shape;146;p16"/>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7" name="Google Shape;147;p16"/>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8" name="Google Shape;148;p16"/>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9"/>
        <p:cNvGrpSpPr/>
        <p:nvPr/>
      </p:nvGrpSpPr>
      <p:grpSpPr>
        <a:xfrm>
          <a:off x="0" y="0"/>
          <a:ext cx="0" cy="0"/>
          <a:chOff x="0" y="0"/>
          <a:chExt cx="0" cy="0"/>
        </a:xfrm>
      </p:grpSpPr>
      <p:grpSp>
        <p:nvGrpSpPr>
          <p:cNvPr id="150" name="Google Shape;150;p17"/>
          <p:cNvGrpSpPr/>
          <p:nvPr/>
        </p:nvGrpSpPr>
        <p:grpSpPr>
          <a:xfrm>
            <a:off x="0" y="0"/>
            <a:ext cx="9144000" cy="6858000"/>
            <a:chOff x="0" y="0"/>
            <a:chExt cx="9144000" cy="6858000"/>
          </a:xfrm>
        </p:grpSpPr>
        <p:sp>
          <p:nvSpPr>
            <p:cNvPr id="151" name="Google Shape;151;p17"/>
            <p:cNvSpPr/>
            <p:nvPr/>
          </p:nvSpPr>
          <p:spPr>
            <a:xfrm>
              <a:off x="0" y="0"/>
              <a:ext cx="7162800" cy="6858000"/>
            </a:xfrm>
            <a:prstGeom prst="rect">
              <a:avLst/>
            </a:prstGeom>
            <a:gradFill>
              <a:gsLst>
                <a:gs pos="0">
                  <a:srgbClr val="010101">
                    <a:alpha val="4784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2" name="Google Shape;152;p17"/>
            <p:cNvSpPr/>
            <p:nvPr/>
          </p:nvSpPr>
          <p:spPr>
            <a:xfrm>
              <a:off x="1143000" y="0"/>
              <a:ext cx="8001000" cy="6858000"/>
            </a:xfrm>
            <a:prstGeom prst="rect">
              <a:avLst/>
            </a:prstGeom>
            <a:gradFill>
              <a:gsLst>
                <a:gs pos="0">
                  <a:srgbClr val="010101">
                    <a:alpha val="51764"/>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53" name="Google Shape;153;p17"/>
          <p:cNvSpPr/>
          <p:nvPr/>
        </p:nvSpPr>
        <p:spPr>
          <a:xfrm rot="10800000">
            <a:off x="891756" y="5617684"/>
            <a:ext cx="7383000" cy="53730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29803"/>
                </a:srgbClr>
              </a:gs>
              <a:gs pos="30000">
                <a:srgbClr val="010101">
                  <a:alpha val="29803"/>
                </a:srgbClr>
              </a:gs>
              <a:gs pos="100000">
                <a:srgbClr val="010101">
                  <a:alpha val="2196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17"/>
          <p:cNvSpPr/>
          <p:nvPr/>
        </p:nvSpPr>
        <p:spPr>
          <a:xfrm>
            <a:off x="989952" y="1016990"/>
            <a:ext cx="7179600" cy="4831500"/>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17"/>
          <p:cNvSpPr/>
          <p:nvPr/>
        </p:nvSpPr>
        <p:spPr>
          <a:xfrm>
            <a:off x="990600" y="1009650"/>
            <a:ext cx="7179600" cy="4831500"/>
          </a:xfrm>
          <a:prstGeom prst="rect">
            <a:avLst/>
          </a:prstGeom>
          <a:blipFill rotWithShape="1">
            <a:blip r:embed="rId2">
              <a:alphaModFix amt="20000"/>
            </a:blip>
            <a:tile tx="0" ty="0" sx="99996" sy="99996"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6" name="Google Shape;156;p17" descr="C:\Users\Administrator\Desktop\Pushpin Dev\Assets\pushpinLeft.png"/>
          <p:cNvPicPr preferRelativeResize="0"/>
          <p:nvPr/>
        </p:nvPicPr>
        <p:blipFill rotWithShape="1">
          <a:blip r:embed="rId3">
            <a:alphaModFix/>
          </a:blip>
          <a:srcRect/>
          <a:stretch/>
        </p:blipFill>
        <p:spPr>
          <a:xfrm rot="1435685">
            <a:off x="769521" y="702069"/>
            <a:ext cx="567831" cy="567830"/>
          </a:xfrm>
          <a:prstGeom prst="rect">
            <a:avLst/>
          </a:prstGeom>
          <a:noFill/>
          <a:ln>
            <a:noFill/>
          </a:ln>
        </p:spPr>
      </p:pic>
      <p:pic>
        <p:nvPicPr>
          <p:cNvPr id="157" name="Google Shape;157;p17" descr="C:\Users\Administrator\Desktop\Pushpin Dev\Assets\pushpinLeft.png"/>
          <p:cNvPicPr preferRelativeResize="0"/>
          <p:nvPr/>
        </p:nvPicPr>
        <p:blipFill rotWithShape="1">
          <a:blip r:embed="rId3">
            <a:alphaModFix/>
          </a:blip>
          <a:srcRect/>
          <a:stretch/>
        </p:blipFill>
        <p:spPr>
          <a:xfrm rot="4096196">
            <a:off x="7855433" y="749720"/>
            <a:ext cx="566928" cy="566928"/>
          </a:xfrm>
          <a:prstGeom prst="rect">
            <a:avLst/>
          </a:prstGeom>
          <a:noFill/>
          <a:ln>
            <a:noFill/>
          </a:ln>
        </p:spPr>
      </p:pic>
      <p:sp>
        <p:nvSpPr>
          <p:cNvPr id="158" name="Google Shape;158;p17"/>
          <p:cNvSpPr txBox="1">
            <a:spLocks noGrp="1"/>
          </p:cNvSpPr>
          <p:nvPr>
            <p:ph type="ctrTitle"/>
          </p:nvPr>
        </p:nvSpPr>
        <p:spPr>
          <a:xfrm>
            <a:off x="1727201" y="1794935"/>
            <a:ext cx="5723400" cy="18282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48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59" name="Google Shape;159;p17"/>
          <p:cNvSpPr txBox="1">
            <a:spLocks noGrp="1"/>
          </p:cNvSpPr>
          <p:nvPr>
            <p:ph type="subTitle" idx="1"/>
          </p:nvPr>
        </p:nvSpPr>
        <p:spPr>
          <a:xfrm>
            <a:off x="1727200" y="3736622"/>
            <a:ext cx="5712300" cy="1524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chemeClr val="accent2"/>
              </a:buClr>
              <a:buSzPts val="2040"/>
              <a:buFont typeface="Courgette"/>
              <a:buNone/>
              <a:defRPr sz="2400" b="0" i="0" u="none" strike="noStrike" cap="none">
                <a:solidFill>
                  <a:schemeClr val="dk2"/>
                </a:solidFill>
                <a:latin typeface="Arial"/>
                <a:ea typeface="Arial"/>
                <a:cs typeface="Arial"/>
                <a:sym typeface="Arial"/>
              </a:defRPr>
            </a:lvl1pPr>
            <a:lvl2pPr marR="0" lvl="1" algn="ctr">
              <a:lnSpc>
                <a:spcPct val="100000"/>
              </a:lnSpc>
              <a:spcBef>
                <a:spcPts val="440"/>
              </a:spcBef>
              <a:spcAft>
                <a:spcPts val="0"/>
              </a:spcAft>
              <a:buClr>
                <a:schemeClr val="accent2"/>
              </a:buClr>
              <a:buSzPts val="1870"/>
              <a:buFont typeface="Courgette"/>
              <a:buNone/>
              <a:defRPr sz="2200" b="0" i="0" u="none" strike="noStrike" cap="none">
                <a:solidFill>
                  <a:srgbClr val="888888"/>
                </a:solidFill>
                <a:latin typeface="Arial"/>
                <a:ea typeface="Arial"/>
                <a:cs typeface="Arial"/>
                <a:sym typeface="Arial"/>
              </a:defRPr>
            </a:lvl2pPr>
            <a:lvl3pPr marR="0" lvl="2" algn="ctr">
              <a:lnSpc>
                <a:spcPct val="100000"/>
              </a:lnSpc>
              <a:spcBef>
                <a:spcPts val="400"/>
              </a:spcBef>
              <a:spcAft>
                <a:spcPts val="0"/>
              </a:spcAft>
              <a:buClr>
                <a:schemeClr val="accent2"/>
              </a:buClr>
              <a:buSzPts val="1700"/>
              <a:buFont typeface="Courgette"/>
              <a:buNone/>
              <a:defRPr sz="2000" b="0" i="0" u="none" strike="noStrike" cap="none">
                <a:solidFill>
                  <a:srgbClr val="888888"/>
                </a:solidFill>
                <a:latin typeface="Arial"/>
                <a:ea typeface="Arial"/>
                <a:cs typeface="Arial"/>
                <a:sym typeface="Arial"/>
              </a:defRPr>
            </a:lvl3pPr>
            <a:lvl4pPr marR="0" lvl="3" algn="ctr">
              <a:lnSpc>
                <a:spcPct val="100000"/>
              </a:lnSpc>
              <a:spcBef>
                <a:spcPts val="360"/>
              </a:spcBef>
              <a:spcAft>
                <a:spcPts val="0"/>
              </a:spcAft>
              <a:buClr>
                <a:schemeClr val="accent2"/>
              </a:buClr>
              <a:buSzPts val="1530"/>
              <a:buFont typeface="Courgette"/>
              <a:buNone/>
              <a:defRPr sz="1800" b="0" i="0" u="none" strike="noStrike" cap="none">
                <a:solidFill>
                  <a:srgbClr val="888888"/>
                </a:solidFill>
                <a:latin typeface="Arial"/>
                <a:ea typeface="Arial"/>
                <a:cs typeface="Arial"/>
                <a:sym typeface="Arial"/>
              </a:defRPr>
            </a:lvl4pPr>
            <a:lvl5pPr marR="0" lvl="4"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5pPr>
            <a:lvl6pPr marR="0" lvl="5"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6pPr>
            <a:lvl7pPr marR="0" lvl="6"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7pPr>
            <a:lvl8pPr marR="0" lvl="7"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8pPr>
            <a:lvl9pPr marR="0" lvl="8"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9pPr>
          </a:lstStyle>
          <a:p>
            <a:endParaRPr/>
          </a:p>
        </p:txBody>
      </p:sp>
      <p:sp>
        <p:nvSpPr>
          <p:cNvPr id="160" name="Google Shape;160;p17"/>
          <p:cNvSpPr txBox="1">
            <a:spLocks noGrp="1"/>
          </p:cNvSpPr>
          <p:nvPr>
            <p:ph type="dt" idx="10"/>
          </p:nvPr>
        </p:nvSpPr>
        <p:spPr>
          <a:xfrm>
            <a:off x="6770676" y="5357592"/>
            <a:ext cx="1213800" cy="3651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1" name="Google Shape;161;p17"/>
          <p:cNvSpPr txBox="1">
            <a:spLocks noGrp="1"/>
          </p:cNvSpPr>
          <p:nvPr>
            <p:ph type="ftr" idx="11"/>
          </p:nvPr>
        </p:nvSpPr>
        <p:spPr>
          <a:xfrm>
            <a:off x="1174044" y="5357592"/>
            <a:ext cx="50349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2" name="Google Shape;162;p17"/>
          <p:cNvSpPr txBox="1">
            <a:spLocks noGrp="1"/>
          </p:cNvSpPr>
          <p:nvPr>
            <p:ph type="sldNum" idx="12"/>
          </p:nvPr>
        </p:nvSpPr>
        <p:spPr>
          <a:xfrm>
            <a:off x="6213930" y="5357592"/>
            <a:ext cx="5541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1444979" y="2239430"/>
            <a:ext cx="6254100" cy="13620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40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65" name="Google Shape;165;p18"/>
          <p:cNvSpPr txBox="1">
            <a:spLocks noGrp="1"/>
          </p:cNvSpPr>
          <p:nvPr>
            <p:ph type="body" idx="1"/>
          </p:nvPr>
        </p:nvSpPr>
        <p:spPr>
          <a:xfrm>
            <a:off x="1456267" y="3725334"/>
            <a:ext cx="6231600" cy="130950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0" i="0" u="none" strike="noStrike" cap="none">
                <a:solidFill>
                  <a:schemeClr val="dk2"/>
                </a:solidFill>
                <a:latin typeface="Arial"/>
                <a:ea typeface="Arial"/>
                <a:cs typeface="Arial"/>
                <a:sym typeface="Arial"/>
              </a:defRPr>
            </a:lvl1pPr>
            <a:lvl2pPr marL="914400" marR="0" lvl="1" indent="-228600" algn="l">
              <a:lnSpc>
                <a:spcPct val="100000"/>
              </a:lnSpc>
              <a:spcBef>
                <a:spcPts val="360"/>
              </a:spcBef>
              <a:spcAft>
                <a:spcPts val="0"/>
              </a:spcAft>
              <a:buClr>
                <a:schemeClr val="accent2"/>
              </a:buClr>
              <a:buSzPts val="1870"/>
              <a:buFont typeface="Courgette"/>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320"/>
              </a:spcBef>
              <a:spcAft>
                <a:spcPts val="0"/>
              </a:spcAft>
              <a:buClr>
                <a:schemeClr val="accent2"/>
              </a:buClr>
              <a:buSzPts val="1700"/>
              <a:buFont typeface="Courgette"/>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280"/>
              </a:spcBef>
              <a:spcAft>
                <a:spcPts val="0"/>
              </a:spcAft>
              <a:buClr>
                <a:schemeClr val="accent2"/>
              </a:buClr>
              <a:buSzPts val="1530"/>
              <a:buFont typeface="Courgette"/>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9pPr>
          </a:lstStyle>
          <a:p>
            <a:endParaRPr/>
          </a:p>
        </p:txBody>
      </p:sp>
      <p:sp>
        <p:nvSpPr>
          <p:cNvPr id="166" name="Google Shape;166;p18"/>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7" name="Google Shape;167;p18"/>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8" name="Google Shape;168;p18"/>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71" name="Google Shape;171;p19"/>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2" name="Google Shape;172;p19"/>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3" name="Google Shape;173;p19"/>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19"/>
          <p:cNvSpPr txBox="1">
            <a:spLocks noGrp="1"/>
          </p:cNvSpPr>
          <p:nvPr>
            <p:ph type="body" idx="1"/>
          </p:nvPr>
        </p:nvSpPr>
        <p:spPr>
          <a:xfrm>
            <a:off x="1298448" y="2121407"/>
            <a:ext cx="3200400" cy="3602700"/>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75" name="Google Shape;175;p19"/>
          <p:cNvSpPr txBox="1">
            <a:spLocks noGrp="1"/>
          </p:cNvSpPr>
          <p:nvPr>
            <p:ph type="body" idx="2"/>
          </p:nvPr>
        </p:nvSpPr>
        <p:spPr>
          <a:xfrm>
            <a:off x="4663440" y="2119313"/>
            <a:ext cx="3200400" cy="3605100"/>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78" name="Google Shape;178;p20"/>
          <p:cNvSpPr txBox="1">
            <a:spLocks noGrp="1"/>
          </p:cNvSpPr>
          <p:nvPr>
            <p:ph type="body" idx="1"/>
          </p:nvPr>
        </p:nvSpPr>
        <p:spPr>
          <a:xfrm>
            <a:off x="1557869" y="2122312"/>
            <a:ext cx="2939400" cy="820200"/>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Arial"/>
                <a:ea typeface="Arial"/>
                <a:cs typeface="Arial"/>
                <a:sym typeface="Arial"/>
              </a:defRPr>
            </a:lvl1pPr>
            <a:lvl2pPr marL="914400" marR="0" lvl="1" indent="-228600" algn="l">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9pPr>
          </a:lstStyle>
          <a:p>
            <a:endParaRPr/>
          </a:p>
        </p:txBody>
      </p:sp>
      <p:sp>
        <p:nvSpPr>
          <p:cNvPr id="179" name="Google Shape;179;p20"/>
          <p:cNvSpPr txBox="1">
            <a:spLocks noGrp="1"/>
          </p:cNvSpPr>
          <p:nvPr>
            <p:ph type="body" idx="2"/>
          </p:nvPr>
        </p:nvSpPr>
        <p:spPr>
          <a:xfrm>
            <a:off x="4910669" y="2122311"/>
            <a:ext cx="2944500" cy="822900"/>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Arial"/>
                <a:ea typeface="Arial"/>
                <a:cs typeface="Arial"/>
                <a:sym typeface="Arial"/>
              </a:defRPr>
            </a:lvl1pPr>
            <a:lvl2pPr marL="914400" marR="0" lvl="1" indent="-228600" algn="l">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9pPr>
          </a:lstStyle>
          <a:p>
            <a:endParaRPr/>
          </a:p>
        </p:txBody>
      </p:sp>
      <p:sp>
        <p:nvSpPr>
          <p:cNvPr id="180" name="Google Shape;180;p20"/>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1" name="Google Shape;181;p20"/>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2" name="Google Shape;182;p20"/>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p20"/>
          <p:cNvSpPr txBox="1">
            <a:spLocks noGrp="1"/>
          </p:cNvSpPr>
          <p:nvPr>
            <p:ph type="body" idx="3"/>
          </p:nvPr>
        </p:nvSpPr>
        <p:spPr>
          <a:xfrm>
            <a:off x="1298448" y="2944368"/>
            <a:ext cx="3227700" cy="2779800"/>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84" name="Google Shape;184;p20"/>
          <p:cNvSpPr txBox="1">
            <a:spLocks noGrp="1"/>
          </p:cNvSpPr>
          <p:nvPr>
            <p:ph type="body" idx="4"/>
          </p:nvPr>
        </p:nvSpPr>
        <p:spPr>
          <a:xfrm>
            <a:off x="4645151" y="2944813"/>
            <a:ext cx="3227700" cy="2779800"/>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85"/>
        <p:cNvGrpSpPr/>
        <p:nvPr/>
      </p:nvGrpSpPr>
      <p:grpSpPr>
        <a:xfrm>
          <a:off x="0" y="0"/>
          <a:ext cx="0" cy="0"/>
          <a:chOff x="0" y="0"/>
          <a:chExt cx="0" cy="0"/>
        </a:xfrm>
      </p:grpSpPr>
      <p:grpSp>
        <p:nvGrpSpPr>
          <p:cNvPr id="186" name="Google Shape;186;p21"/>
          <p:cNvGrpSpPr/>
          <p:nvPr/>
        </p:nvGrpSpPr>
        <p:grpSpPr>
          <a:xfrm>
            <a:off x="0" y="0"/>
            <a:ext cx="9144000" cy="6858000"/>
            <a:chOff x="0" y="0"/>
            <a:chExt cx="9144000" cy="6858000"/>
          </a:xfrm>
        </p:grpSpPr>
        <p:sp>
          <p:nvSpPr>
            <p:cNvPr id="187" name="Google Shape;187;p21"/>
            <p:cNvSpPr/>
            <p:nvPr/>
          </p:nvSpPr>
          <p:spPr>
            <a:xfrm>
              <a:off x="0" y="0"/>
              <a:ext cx="7162800" cy="6858000"/>
            </a:xfrm>
            <a:prstGeom prst="rect">
              <a:avLst/>
            </a:prstGeom>
            <a:gradFill>
              <a:gsLst>
                <a:gs pos="0">
                  <a:srgbClr val="010101">
                    <a:alpha val="4784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8" name="Google Shape;188;p21"/>
            <p:cNvSpPr/>
            <p:nvPr/>
          </p:nvSpPr>
          <p:spPr>
            <a:xfrm>
              <a:off x="1143000" y="0"/>
              <a:ext cx="8001000" cy="6858000"/>
            </a:xfrm>
            <a:prstGeom prst="rect">
              <a:avLst/>
            </a:prstGeom>
            <a:gradFill>
              <a:gsLst>
                <a:gs pos="0">
                  <a:srgbClr val="010101">
                    <a:alpha val="51764"/>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9" name="Google Shape;189;p21"/>
          <p:cNvSpPr/>
          <p:nvPr/>
        </p:nvSpPr>
        <p:spPr>
          <a:xfrm rot="10800000">
            <a:off x="632078" y="6057948"/>
            <a:ext cx="7721700" cy="53730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29803"/>
                </a:srgbClr>
              </a:gs>
              <a:gs pos="30000">
                <a:srgbClr val="010101">
                  <a:alpha val="29803"/>
                </a:srgbClr>
              </a:gs>
              <a:gs pos="100000">
                <a:srgbClr val="010101">
                  <a:alpha val="2196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0" name="Google Shape;190;p21"/>
          <p:cNvSpPr/>
          <p:nvPr/>
        </p:nvSpPr>
        <p:spPr>
          <a:xfrm rot="59885">
            <a:off x="4468857" y="605100"/>
            <a:ext cx="3788975" cy="5722172"/>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1" name="Google Shape;191;p21"/>
          <p:cNvSpPr/>
          <p:nvPr/>
        </p:nvSpPr>
        <p:spPr>
          <a:xfrm rot="59885">
            <a:off x="4471401" y="603441"/>
            <a:ext cx="3788975" cy="5722172"/>
          </a:xfrm>
          <a:prstGeom prst="rect">
            <a:avLst/>
          </a:prstGeom>
          <a:blipFill rotWithShape="1">
            <a:blip r:embed="rId2">
              <a:alphaModFix amt="20000"/>
            </a:blip>
            <a:tile tx="0" ty="0" sx="99996" sy="99996"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2" name="Google Shape;192;p21"/>
          <p:cNvSpPr/>
          <p:nvPr/>
        </p:nvSpPr>
        <p:spPr>
          <a:xfrm rot="-59885">
            <a:off x="749221" y="576931"/>
            <a:ext cx="3788975" cy="5722172"/>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21"/>
          <p:cNvSpPr/>
          <p:nvPr/>
        </p:nvSpPr>
        <p:spPr>
          <a:xfrm rot="-59885">
            <a:off x="749825" y="576135"/>
            <a:ext cx="3788975" cy="5722172"/>
          </a:xfrm>
          <a:prstGeom prst="rect">
            <a:avLst/>
          </a:prstGeom>
          <a:blipFill rotWithShape="1">
            <a:blip r:embed="rId2">
              <a:alphaModFix amt="20000"/>
            </a:blip>
            <a:tile tx="0" ty="0" sx="99996" sy="99996"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4" name="Google Shape;194;p21" descr="C:\Users\Administrator\Desktop\Pushpin Dev\Assets\pushpinLeft.png"/>
          <p:cNvPicPr preferRelativeResize="0"/>
          <p:nvPr/>
        </p:nvPicPr>
        <p:blipFill rotWithShape="1">
          <a:blip r:embed="rId3">
            <a:alphaModFix/>
          </a:blip>
          <a:srcRect/>
          <a:stretch/>
        </p:blipFill>
        <p:spPr>
          <a:xfrm rot="1435685">
            <a:off x="2371106" y="293953"/>
            <a:ext cx="567831" cy="567830"/>
          </a:xfrm>
          <a:prstGeom prst="rect">
            <a:avLst/>
          </a:prstGeom>
          <a:noFill/>
          <a:ln>
            <a:noFill/>
          </a:ln>
        </p:spPr>
      </p:pic>
      <p:pic>
        <p:nvPicPr>
          <p:cNvPr id="195" name="Google Shape;195;p21"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196" name="Google Shape;196;p21"/>
          <p:cNvSpPr txBox="1">
            <a:spLocks noGrp="1"/>
          </p:cNvSpPr>
          <p:nvPr>
            <p:ph type="title"/>
          </p:nvPr>
        </p:nvSpPr>
        <p:spPr>
          <a:xfrm rot="-59898">
            <a:off x="1108911" y="2020087"/>
            <a:ext cx="3064965" cy="1502927"/>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97" name="Google Shape;197;p21"/>
          <p:cNvSpPr txBox="1">
            <a:spLocks noGrp="1"/>
          </p:cNvSpPr>
          <p:nvPr>
            <p:ph type="body" idx="1"/>
          </p:nvPr>
        </p:nvSpPr>
        <p:spPr>
          <a:xfrm rot="60090">
            <a:off x="4854303" y="1151033"/>
            <a:ext cx="3020861" cy="4625504"/>
          </a:xfrm>
          <a:prstGeom prst="rect">
            <a:avLst/>
          </a:prstGeom>
          <a:noFill/>
          <a:ln>
            <a:noFill/>
          </a:ln>
        </p:spPr>
        <p:txBody>
          <a:bodyPr spcFirstLastPara="1" wrap="square" lIns="91425" tIns="91425" rIns="91425" bIns="91425" anchor="ctr" anchorCtr="0">
            <a:noAutofit/>
          </a:bodyPr>
          <a:lstStyle>
            <a:lvl1pPr marL="457200" marR="0" lvl="0" indent="-347345"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1pPr>
            <a:lvl2pPr marL="914400" marR="0" lvl="1"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2pPr>
            <a:lvl3pPr marL="1371600" marR="0" lvl="2"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3pPr>
            <a:lvl4pPr marL="1828800" marR="0" lvl="3"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4pPr>
            <a:lvl5pPr marL="2286000" marR="0" lvl="4" indent="-304164" algn="l">
              <a:lnSpc>
                <a:spcPct val="100000"/>
              </a:lnSpc>
              <a:spcBef>
                <a:spcPts val="280"/>
              </a:spcBef>
              <a:spcAft>
                <a:spcPts val="0"/>
              </a:spcAft>
              <a:buClr>
                <a:schemeClr val="accent2"/>
              </a:buClr>
              <a:buSzPts val="1190"/>
              <a:buFont typeface="Courgette"/>
              <a:buChar char="O"/>
              <a:defRPr sz="1400" b="0" i="0" u="none" strike="noStrike" cap="none">
                <a:solidFill>
                  <a:schemeClr val="dk1"/>
                </a:solidFill>
                <a:latin typeface="Arial"/>
                <a:ea typeface="Arial"/>
                <a:cs typeface="Arial"/>
                <a:sym typeface="Arial"/>
              </a:defRPr>
            </a:lvl5pPr>
            <a:lvl6pPr marL="2743200" marR="0" lvl="5"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6pPr>
            <a:lvl7pPr marL="3200400" marR="0" lvl="6"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7pPr>
            <a:lvl8pPr marL="3657600" marR="0" lvl="7"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8pPr>
            <a:lvl9pPr marL="4114800" marR="0" lvl="8"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9pPr>
          </a:lstStyle>
          <a:p>
            <a:endParaRPr/>
          </a:p>
        </p:txBody>
      </p:sp>
      <p:sp>
        <p:nvSpPr>
          <p:cNvPr id="198" name="Google Shape;198;p21"/>
          <p:cNvSpPr txBox="1">
            <a:spLocks noGrp="1"/>
          </p:cNvSpPr>
          <p:nvPr>
            <p:ph type="body" idx="2"/>
          </p:nvPr>
        </p:nvSpPr>
        <p:spPr>
          <a:xfrm rot="-59878">
            <a:off x="1148097" y="3623804"/>
            <a:ext cx="3048762" cy="2100319"/>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9pPr>
          </a:lstStyle>
          <a:p>
            <a:endParaRPr/>
          </a:p>
        </p:txBody>
      </p:sp>
      <p:sp>
        <p:nvSpPr>
          <p:cNvPr id="199" name="Google Shape;199;p21"/>
          <p:cNvSpPr txBox="1">
            <a:spLocks noGrp="1"/>
          </p:cNvSpPr>
          <p:nvPr>
            <p:ph type="dt" idx="10"/>
          </p:nvPr>
        </p:nvSpPr>
        <p:spPr>
          <a:xfrm rot="60335">
            <a:off x="6341733" y="5885731"/>
            <a:ext cx="1213687" cy="365154"/>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0" name="Google Shape;200;p21"/>
          <p:cNvSpPr txBox="1">
            <a:spLocks noGrp="1"/>
          </p:cNvSpPr>
          <p:nvPr>
            <p:ph type="ftr" idx="11"/>
          </p:nvPr>
        </p:nvSpPr>
        <p:spPr>
          <a:xfrm rot="-60023">
            <a:off x="914518" y="5829251"/>
            <a:ext cx="3522537" cy="36515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1" name="Google Shape;201;p21"/>
          <p:cNvSpPr txBox="1">
            <a:spLocks noGrp="1"/>
          </p:cNvSpPr>
          <p:nvPr>
            <p:ph type="sldNum" idx="12"/>
          </p:nvPr>
        </p:nvSpPr>
        <p:spPr>
          <a:xfrm rot="59587">
            <a:off x="7557350" y="5896927"/>
            <a:ext cx="553883" cy="36515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30" name="Google Shape;30;p3"/>
          <p:cNvSpPr txBox="1">
            <a:spLocks noGrp="1"/>
          </p:cNvSpPr>
          <p:nvPr>
            <p:ph type="body" idx="1"/>
          </p:nvPr>
        </p:nvSpPr>
        <p:spPr>
          <a:xfrm>
            <a:off x="1463040" y="2119257"/>
            <a:ext cx="6196405" cy="3603812"/>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31" name="Google Shape;31;p3"/>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3"/>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02"/>
        <p:cNvGrpSpPr/>
        <p:nvPr/>
      </p:nvGrpSpPr>
      <p:grpSpPr>
        <a:xfrm>
          <a:off x="0" y="0"/>
          <a:ext cx="0" cy="0"/>
          <a:chOff x="0" y="0"/>
          <a:chExt cx="0" cy="0"/>
        </a:xfrm>
      </p:grpSpPr>
      <p:grpSp>
        <p:nvGrpSpPr>
          <p:cNvPr id="203" name="Google Shape;203;p22"/>
          <p:cNvGrpSpPr/>
          <p:nvPr/>
        </p:nvGrpSpPr>
        <p:grpSpPr>
          <a:xfrm>
            <a:off x="0" y="0"/>
            <a:ext cx="9144000" cy="6858000"/>
            <a:chOff x="0" y="0"/>
            <a:chExt cx="9144000" cy="6858000"/>
          </a:xfrm>
        </p:grpSpPr>
        <p:sp>
          <p:nvSpPr>
            <p:cNvPr id="204" name="Google Shape;204;p22"/>
            <p:cNvSpPr/>
            <p:nvPr/>
          </p:nvSpPr>
          <p:spPr>
            <a:xfrm>
              <a:off x="0" y="0"/>
              <a:ext cx="7162800" cy="6858000"/>
            </a:xfrm>
            <a:prstGeom prst="rect">
              <a:avLst/>
            </a:prstGeom>
            <a:gradFill>
              <a:gsLst>
                <a:gs pos="0">
                  <a:srgbClr val="010101">
                    <a:alpha val="4784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5" name="Google Shape;205;p22"/>
            <p:cNvSpPr/>
            <p:nvPr/>
          </p:nvSpPr>
          <p:spPr>
            <a:xfrm>
              <a:off x="1143000" y="0"/>
              <a:ext cx="8001000" cy="6858000"/>
            </a:xfrm>
            <a:prstGeom prst="rect">
              <a:avLst/>
            </a:prstGeom>
            <a:gradFill>
              <a:gsLst>
                <a:gs pos="0">
                  <a:srgbClr val="010101">
                    <a:alpha val="51764"/>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06" name="Google Shape;206;p22"/>
          <p:cNvSpPr/>
          <p:nvPr/>
        </p:nvSpPr>
        <p:spPr>
          <a:xfrm rot="10800000">
            <a:off x="632078" y="6057948"/>
            <a:ext cx="7721700" cy="53730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29803"/>
                </a:srgbClr>
              </a:gs>
              <a:gs pos="30000">
                <a:srgbClr val="010101">
                  <a:alpha val="29803"/>
                </a:srgbClr>
              </a:gs>
              <a:gs pos="100000">
                <a:srgbClr val="010101">
                  <a:alpha val="2196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7" name="Google Shape;207;p22"/>
          <p:cNvSpPr/>
          <p:nvPr/>
        </p:nvSpPr>
        <p:spPr>
          <a:xfrm rot="-59885">
            <a:off x="749221" y="576931"/>
            <a:ext cx="3788975" cy="5722172"/>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22"/>
          <p:cNvSpPr/>
          <p:nvPr/>
        </p:nvSpPr>
        <p:spPr>
          <a:xfrm rot="-59885">
            <a:off x="745075" y="575832"/>
            <a:ext cx="3788975" cy="5722172"/>
          </a:xfrm>
          <a:prstGeom prst="rect">
            <a:avLst/>
          </a:prstGeom>
          <a:blipFill rotWithShape="1">
            <a:blip r:embed="rId2">
              <a:alphaModFix amt="20000"/>
            </a:blip>
            <a:tile tx="0" ty="0" sx="99996" sy="99996"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9" name="Google Shape;209;p22"/>
          <p:cNvSpPr/>
          <p:nvPr/>
        </p:nvSpPr>
        <p:spPr>
          <a:xfrm rot="59885">
            <a:off x="4468857" y="605100"/>
            <a:ext cx="3788975" cy="5722172"/>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0" name="Google Shape;210;p22"/>
          <p:cNvSpPr/>
          <p:nvPr/>
        </p:nvSpPr>
        <p:spPr>
          <a:xfrm rot="59885">
            <a:off x="4464753" y="603857"/>
            <a:ext cx="3788975" cy="5722172"/>
          </a:xfrm>
          <a:prstGeom prst="rect">
            <a:avLst/>
          </a:prstGeom>
          <a:blipFill rotWithShape="1">
            <a:blip r:embed="rId2">
              <a:alphaModFix amt="20000"/>
            </a:blip>
            <a:tile tx="0" ty="0" sx="99996" sy="99996"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1" name="Google Shape;211;p22" descr="C:\Users\Administrator\Desktop\Pushpin Dev\Assets\pushpinLeft.png"/>
          <p:cNvPicPr preferRelativeResize="0"/>
          <p:nvPr/>
        </p:nvPicPr>
        <p:blipFill rotWithShape="1">
          <a:blip r:embed="rId3">
            <a:alphaModFix/>
          </a:blip>
          <a:srcRect/>
          <a:stretch/>
        </p:blipFill>
        <p:spPr>
          <a:xfrm rot="1435685">
            <a:off x="2371106" y="293953"/>
            <a:ext cx="567831" cy="567830"/>
          </a:xfrm>
          <a:prstGeom prst="rect">
            <a:avLst/>
          </a:prstGeom>
          <a:noFill/>
          <a:ln>
            <a:noFill/>
          </a:ln>
        </p:spPr>
      </p:pic>
      <p:pic>
        <p:nvPicPr>
          <p:cNvPr id="212" name="Google Shape;212;p22"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213" name="Google Shape;213;p22"/>
          <p:cNvSpPr txBox="1">
            <a:spLocks noGrp="1"/>
          </p:cNvSpPr>
          <p:nvPr>
            <p:ph type="title"/>
          </p:nvPr>
        </p:nvSpPr>
        <p:spPr>
          <a:xfrm rot="-59933">
            <a:off x="1106389" y="2020855"/>
            <a:ext cx="3063165" cy="1499627"/>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14" name="Google Shape;214;p22"/>
          <p:cNvSpPr>
            <a:spLocks noGrp="1"/>
          </p:cNvSpPr>
          <p:nvPr>
            <p:ph type="pic" idx="2"/>
          </p:nvPr>
        </p:nvSpPr>
        <p:spPr>
          <a:xfrm rot="60175">
            <a:off x="4898626" y="1207345"/>
            <a:ext cx="2913746" cy="4539391"/>
          </a:xfrm>
          <a:prstGeom prst="rect">
            <a:avLst/>
          </a:prstGeom>
          <a:noFill/>
          <a:ln w="101600" cap="rnd" cmpd="sng">
            <a:solidFill>
              <a:srgbClr val="FFFFFF"/>
            </a:solidFill>
            <a:prstDash val="solid"/>
            <a:round/>
            <a:headEnd type="none" w="sm" len="sm"/>
            <a:tailEnd type="none" w="sm" len="sm"/>
          </a:ln>
          <a:effectLst>
            <a:outerShdw blurRad="88900" algn="tl" rotWithShape="0">
              <a:srgbClr val="000000">
                <a:alpha val="40000"/>
              </a:srgbClr>
            </a:outerShdw>
          </a:effectLst>
        </p:spPr>
      </p:sp>
      <p:sp>
        <p:nvSpPr>
          <p:cNvPr id="215" name="Google Shape;215;p22"/>
          <p:cNvSpPr txBox="1">
            <a:spLocks noGrp="1"/>
          </p:cNvSpPr>
          <p:nvPr>
            <p:ph type="body" idx="1"/>
          </p:nvPr>
        </p:nvSpPr>
        <p:spPr>
          <a:xfrm rot="-59955">
            <a:off x="1152092" y="3621046"/>
            <a:ext cx="3044863" cy="2103019"/>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9pPr>
          </a:lstStyle>
          <a:p>
            <a:endParaRPr/>
          </a:p>
        </p:txBody>
      </p:sp>
      <p:sp>
        <p:nvSpPr>
          <p:cNvPr id="216" name="Google Shape;216;p22"/>
          <p:cNvSpPr txBox="1">
            <a:spLocks noGrp="1"/>
          </p:cNvSpPr>
          <p:nvPr>
            <p:ph type="dt" idx="10"/>
          </p:nvPr>
        </p:nvSpPr>
        <p:spPr>
          <a:xfrm rot="60335">
            <a:off x="6345971" y="5888796"/>
            <a:ext cx="1213687" cy="365154"/>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7" name="Google Shape;217;p22"/>
          <p:cNvSpPr txBox="1">
            <a:spLocks noGrp="1"/>
          </p:cNvSpPr>
          <p:nvPr>
            <p:ph type="ftr" idx="11"/>
          </p:nvPr>
        </p:nvSpPr>
        <p:spPr>
          <a:xfrm rot="-59973">
            <a:off x="914533" y="5831050"/>
            <a:ext cx="3319105" cy="36515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8" name="Google Shape;218;p22"/>
          <p:cNvSpPr txBox="1">
            <a:spLocks noGrp="1"/>
          </p:cNvSpPr>
          <p:nvPr>
            <p:ph type="sldNum" idx="12"/>
          </p:nvPr>
        </p:nvSpPr>
        <p:spPr>
          <a:xfrm rot="59587">
            <a:off x="7562126" y="5899992"/>
            <a:ext cx="553883" cy="36515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19"/>
        <p:cNvGrpSpPr/>
        <p:nvPr/>
      </p:nvGrpSpPr>
      <p:grpSpPr>
        <a:xfrm>
          <a:off x="0" y="0"/>
          <a:ext cx="0" cy="0"/>
          <a:chOff x="0" y="0"/>
          <a:chExt cx="0" cy="0"/>
        </a:xfrm>
      </p:grpSpPr>
      <p:sp>
        <p:nvSpPr>
          <p:cNvPr id="220" name="Google Shape;220;p23"/>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21" name="Google Shape;221;p23"/>
          <p:cNvSpPr txBox="1">
            <a:spLocks noGrp="1"/>
          </p:cNvSpPr>
          <p:nvPr>
            <p:ph type="body" idx="1"/>
          </p:nvPr>
        </p:nvSpPr>
        <p:spPr>
          <a:xfrm rot="5400000">
            <a:off x="2759246" y="822957"/>
            <a:ext cx="3603900" cy="6196500"/>
          </a:xfrm>
          <a:prstGeom prst="rect">
            <a:avLst/>
          </a:prstGeom>
          <a:noFill/>
          <a:ln>
            <a:noFill/>
          </a:ln>
        </p:spPr>
        <p:txBody>
          <a:bodyPr spcFirstLastPara="1" wrap="square" lIns="91425" tIns="91425" rIns="91425" bIns="91425" anchor="ctr"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222" name="Google Shape;222;p23"/>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3" name="Google Shape;223;p23"/>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4" name="Google Shape;224;p23"/>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24"/>
          <p:cNvSpPr txBox="1">
            <a:spLocks noGrp="1"/>
          </p:cNvSpPr>
          <p:nvPr>
            <p:ph type="title"/>
          </p:nvPr>
        </p:nvSpPr>
        <p:spPr>
          <a:xfrm rot="5400000">
            <a:off x="4962768" y="2592190"/>
            <a:ext cx="4764000" cy="14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27" name="Google Shape;227;p24"/>
          <p:cNvSpPr txBox="1">
            <a:spLocks noGrp="1"/>
          </p:cNvSpPr>
          <p:nvPr>
            <p:ph type="body" idx="1"/>
          </p:nvPr>
        </p:nvSpPr>
        <p:spPr>
          <a:xfrm rot="5400000">
            <a:off x="1686150" y="718262"/>
            <a:ext cx="4402800" cy="5178900"/>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228" name="Google Shape;228;p24"/>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9" name="Google Shape;229;p24"/>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0" name="Google Shape;230;p24"/>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4"/>
        <p:cNvGrpSpPr/>
        <p:nvPr/>
      </p:nvGrpSpPr>
      <p:grpSpPr>
        <a:xfrm>
          <a:off x="0" y="0"/>
          <a:ext cx="0" cy="0"/>
          <a:chOff x="0" y="0"/>
          <a:chExt cx="0" cy="0"/>
        </a:xfrm>
      </p:grpSpPr>
      <p:sp>
        <p:nvSpPr>
          <p:cNvPr id="35" name="Google Shape;35;p4"/>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4"/>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4"/>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8"/>
        <p:cNvGrpSpPr/>
        <p:nvPr/>
      </p:nvGrpSpPr>
      <p:grpSpPr>
        <a:xfrm>
          <a:off x="0" y="0"/>
          <a:ext cx="0" cy="0"/>
          <a:chOff x="0" y="0"/>
          <a:chExt cx="0" cy="0"/>
        </a:xfrm>
      </p:grpSpPr>
      <p:grpSp>
        <p:nvGrpSpPr>
          <p:cNvPr id="39" name="Google Shape;39;p5"/>
          <p:cNvGrpSpPr/>
          <p:nvPr/>
        </p:nvGrpSpPr>
        <p:grpSpPr>
          <a:xfrm>
            <a:off x="0" y="0"/>
            <a:ext cx="9144000" cy="6858000"/>
            <a:chOff x="0" y="0"/>
            <a:chExt cx="9144000" cy="6858000"/>
          </a:xfrm>
        </p:grpSpPr>
        <p:sp>
          <p:nvSpPr>
            <p:cNvPr id="40" name="Google Shape;40;p5"/>
            <p:cNvSpPr/>
            <p:nvPr/>
          </p:nvSpPr>
          <p:spPr>
            <a:xfrm>
              <a:off x="0" y="0"/>
              <a:ext cx="7162800" cy="6858000"/>
            </a:xfrm>
            <a:prstGeom prst="rect">
              <a:avLst/>
            </a:prstGeom>
            <a:gradFill>
              <a:gsLst>
                <a:gs pos="0">
                  <a:srgbClr val="010101">
                    <a:alpha val="49411"/>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5"/>
            <p:cNvSpPr/>
            <p:nvPr/>
          </p:nvSpPr>
          <p:spPr>
            <a:xfrm>
              <a:off x="1143000" y="0"/>
              <a:ext cx="8001000" cy="6858000"/>
            </a:xfrm>
            <a:prstGeom prst="rect">
              <a:avLst/>
            </a:prstGeom>
            <a:gradFill>
              <a:gsLst>
                <a:gs pos="0">
                  <a:srgbClr val="010101">
                    <a:alpha val="53333"/>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 name="Google Shape;42;p5"/>
          <p:cNvSpPr/>
          <p:nvPr/>
        </p:nvSpPr>
        <p:spPr>
          <a:xfrm rot="10800000">
            <a:off x="891821" y="5617774"/>
            <a:ext cx="7382935"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1372"/>
                </a:srgbClr>
              </a:gs>
              <a:gs pos="30000">
                <a:srgbClr val="010101">
                  <a:alpha val="31372"/>
                </a:srgbClr>
              </a:gs>
              <a:gs pos="100000">
                <a:srgbClr val="010101">
                  <a:alpha val="23529"/>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5"/>
          <p:cNvSpPr/>
          <p:nvPr/>
        </p:nvSpPr>
        <p:spPr>
          <a:xfrm>
            <a:off x="989952" y="1016990"/>
            <a:ext cx="7179733" cy="4831643"/>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5"/>
          <p:cNvSpPr/>
          <p:nvPr/>
        </p:nvSpPr>
        <p:spPr>
          <a:xfrm>
            <a:off x="990600" y="1009650"/>
            <a:ext cx="7179733" cy="4831643"/>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5" name="Google Shape;45;p5" descr="C:\Users\Administrator\Desktop\Pushpin Dev\Assets\pushpinLeft.png"/>
          <p:cNvPicPr preferRelativeResize="0"/>
          <p:nvPr/>
        </p:nvPicPr>
        <p:blipFill rotWithShape="1">
          <a:blip r:embed="rId3">
            <a:alphaModFix/>
          </a:blip>
          <a:srcRect/>
          <a:stretch/>
        </p:blipFill>
        <p:spPr>
          <a:xfrm rot="1435684">
            <a:off x="769521" y="702069"/>
            <a:ext cx="567831" cy="567830"/>
          </a:xfrm>
          <a:prstGeom prst="rect">
            <a:avLst/>
          </a:prstGeom>
          <a:noFill/>
          <a:ln>
            <a:noFill/>
          </a:ln>
        </p:spPr>
      </p:pic>
      <p:pic>
        <p:nvPicPr>
          <p:cNvPr id="46" name="Google Shape;46;p5" descr="C:\Users\Administrator\Desktop\Pushpin Dev\Assets\pushpinLeft.png"/>
          <p:cNvPicPr preferRelativeResize="0"/>
          <p:nvPr/>
        </p:nvPicPr>
        <p:blipFill rotWithShape="1">
          <a:blip r:embed="rId3">
            <a:alphaModFix/>
          </a:blip>
          <a:srcRect/>
          <a:stretch/>
        </p:blipFill>
        <p:spPr>
          <a:xfrm rot="4096196">
            <a:off x="7855433" y="749720"/>
            <a:ext cx="566928" cy="566928"/>
          </a:xfrm>
          <a:prstGeom prst="rect">
            <a:avLst/>
          </a:prstGeom>
          <a:noFill/>
          <a:ln>
            <a:noFill/>
          </a:ln>
        </p:spPr>
      </p:pic>
      <p:sp>
        <p:nvSpPr>
          <p:cNvPr id="47" name="Google Shape;47;p5"/>
          <p:cNvSpPr txBox="1">
            <a:spLocks noGrp="1"/>
          </p:cNvSpPr>
          <p:nvPr>
            <p:ph type="ctrTitle"/>
          </p:nvPr>
        </p:nvSpPr>
        <p:spPr>
          <a:xfrm>
            <a:off x="1727201" y="1794935"/>
            <a:ext cx="5723468" cy="182809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48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48" name="Google Shape;48;p5"/>
          <p:cNvSpPr txBox="1">
            <a:spLocks noGrp="1"/>
          </p:cNvSpPr>
          <p:nvPr>
            <p:ph type="subTitle" idx="1"/>
          </p:nvPr>
        </p:nvSpPr>
        <p:spPr>
          <a:xfrm>
            <a:off x="1727200" y="3736622"/>
            <a:ext cx="5712179" cy="1524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chemeClr val="accent2"/>
              </a:buClr>
              <a:buSzPts val="2040"/>
              <a:buFont typeface="Courgette"/>
              <a:buNone/>
              <a:defRPr sz="2400" b="0" i="0" u="none" strike="noStrike" cap="none">
                <a:solidFill>
                  <a:schemeClr val="dk2"/>
                </a:solidFill>
                <a:latin typeface="Arial"/>
                <a:ea typeface="Arial"/>
                <a:cs typeface="Arial"/>
                <a:sym typeface="Arial"/>
              </a:defRPr>
            </a:lvl1pPr>
            <a:lvl2pPr marR="0" lvl="1" algn="ctr">
              <a:lnSpc>
                <a:spcPct val="100000"/>
              </a:lnSpc>
              <a:spcBef>
                <a:spcPts val="440"/>
              </a:spcBef>
              <a:spcAft>
                <a:spcPts val="0"/>
              </a:spcAft>
              <a:buClr>
                <a:schemeClr val="accent2"/>
              </a:buClr>
              <a:buSzPts val="1870"/>
              <a:buFont typeface="Courgette"/>
              <a:buNone/>
              <a:defRPr sz="2200" b="0" i="0" u="none" strike="noStrike" cap="none">
                <a:solidFill>
                  <a:srgbClr val="888888"/>
                </a:solidFill>
                <a:latin typeface="Arial"/>
                <a:ea typeface="Arial"/>
                <a:cs typeface="Arial"/>
                <a:sym typeface="Arial"/>
              </a:defRPr>
            </a:lvl2pPr>
            <a:lvl3pPr marR="0" lvl="2" algn="ctr">
              <a:lnSpc>
                <a:spcPct val="100000"/>
              </a:lnSpc>
              <a:spcBef>
                <a:spcPts val="400"/>
              </a:spcBef>
              <a:spcAft>
                <a:spcPts val="0"/>
              </a:spcAft>
              <a:buClr>
                <a:schemeClr val="accent2"/>
              </a:buClr>
              <a:buSzPts val="1700"/>
              <a:buFont typeface="Courgette"/>
              <a:buNone/>
              <a:defRPr sz="2000" b="0" i="0" u="none" strike="noStrike" cap="none">
                <a:solidFill>
                  <a:srgbClr val="888888"/>
                </a:solidFill>
                <a:latin typeface="Arial"/>
                <a:ea typeface="Arial"/>
                <a:cs typeface="Arial"/>
                <a:sym typeface="Arial"/>
              </a:defRPr>
            </a:lvl3pPr>
            <a:lvl4pPr marR="0" lvl="3" algn="ctr">
              <a:lnSpc>
                <a:spcPct val="100000"/>
              </a:lnSpc>
              <a:spcBef>
                <a:spcPts val="360"/>
              </a:spcBef>
              <a:spcAft>
                <a:spcPts val="0"/>
              </a:spcAft>
              <a:buClr>
                <a:schemeClr val="accent2"/>
              </a:buClr>
              <a:buSzPts val="1530"/>
              <a:buFont typeface="Courgette"/>
              <a:buNone/>
              <a:defRPr sz="1800" b="0" i="0" u="none" strike="noStrike" cap="none">
                <a:solidFill>
                  <a:srgbClr val="888888"/>
                </a:solidFill>
                <a:latin typeface="Arial"/>
                <a:ea typeface="Arial"/>
                <a:cs typeface="Arial"/>
                <a:sym typeface="Arial"/>
              </a:defRPr>
            </a:lvl4pPr>
            <a:lvl5pPr marR="0" lvl="4"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5pPr>
            <a:lvl6pPr marR="0" lvl="5"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6pPr>
            <a:lvl7pPr marR="0" lvl="6"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7pPr>
            <a:lvl8pPr marR="0" lvl="7"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8pPr>
            <a:lvl9pPr marR="0" lvl="8"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9pPr>
          </a:lstStyle>
          <a:p>
            <a:endParaRPr/>
          </a:p>
        </p:txBody>
      </p:sp>
      <p:sp>
        <p:nvSpPr>
          <p:cNvPr id="49" name="Google Shape;49;p5"/>
          <p:cNvSpPr txBox="1">
            <a:spLocks noGrp="1"/>
          </p:cNvSpPr>
          <p:nvPr>
            <p:ph type="dt" idx="10"/>
          </p:nvPr>
        </p:nvSpPr>
        <p:spPr>
          <a:xfrm>
            <a:off x="6770676" y="535759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5"/>
          <p:cNvSpPr txBox="1">
            <a:spLocks noGrp="1"/>
          </p:cNvSpPr>
          <p:nvPr>
            <p:ph type="ftr" idx="11"/>
          </p:nvPr>
        </p:nvSpPr>
        <p:spPr>
          <a:xfrm>
            <a:off x="1174044" y="5357592"/>
            <a:ext cx="5034845"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1" name="Google Shape;51;p5"/>
          <p:cNvSpPr txBox="1">
            <a:spLocks noGrp="1"/>
          </p:cNvSpPr>
          <p:nvPr>
            <p:ph type="sldNum" idx="12"/>
          </p:nvPr>
        </p:nvSpPr>
        <p:spPr>
          <a:xfrm>
            <a:off x="6213930" y="5357592"/>
            <a:ext cx="55402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1444979" y="2239430"/>
            <a:ext cx="6254044" cy="1362075"/>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40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4" name="Google Shape;54;p6"/>
          <p:cNvSpPr txBox="1">
            <a:spLocks noGrp="1"/>
          </p:cNvSpPr>
          <p:nvPr>
            <p:ph type="body" idx="1"/>
          </p:nvPr>
        </p:nvSpPr>
        <p:spPr>
          <a:xfrm>
            <a:off x="1456267" y="3725334"/>
            <a:ext cx="6231467" cy="1309511"/>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0" i="0" u="none" strike="noStrike" cap="none">
                <a:solidFill>
                  <a:schemeClr val="dk2"/>
                </a:solidFill>
                <a:latin typeface="Arial"/>
                <a:ea typeface="Arial"/>
                <a:cs typeface="Arial"/>
                <a:sym typeface="Arial"/>
              </a:defRPr>
            </a:lvl1pPr>
            <a:lvl2pPr marL="914400" marR="0" lvl="1" indent="-228600" algn="l">
              <a:lnSpc>
                <a:spcPct val="100000"/>
              </a:lnSpc>
              <a:spcBef>
                <a:spcPts val="360"/>
              </a:spcBef>
              <a:spcAft>
                <a:spcPts val="0"/>
              </a:spcAft>
              <a:buClr>
                <a:schemeClr val="accent2"/>
              </a:buClr>
              <a:buSzPts val="1870"/>
              <a:buFont typeface="Courgette"/>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320"/>
              </a:spcBef>
              <a:spcAft>
                <a:spcPts val="0"/>
              </a:spcAft>
              <a:buClr>
                <a:schemeClr val="accent2"/>
              </a:buClr>
              <a:buSzPts val="1700"/>
              <a:buFont typeface="Courgette"/>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280"/>
              </a:spcBef>
              <a:spcAft>
                <a:spcPts val="0"/>
              </a:spcAft>
              <a:buClr>
                <a:schemeClr val="accent2"/>
              </a:buClr>
              <a:buSzPts val="1530"/>
              <a:buFont typeface="Courgette"/>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9pPr>
          </a:lstStyle>
          <a:p>
            <a:endParaRPr/>
          </a:p>
        </p:txBody>
      </p:sp>
      <p:sp>
        <p:nvSpPr>
          <p:cNvPr id="55" name="Google Shape;55;p6"/>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6"/>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7" name="Google Shape;57;p6"/>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60" name="Google Shape;60;p7"/>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Google Shape;61;p7"/>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2" name="Google Shape;62;p7"/>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7"/>
          <p:cNvSpPr txBox="1">
            <a:spLocks noGrp="1"/>
          </p:cNvSpPr>
          <p:nvPr>
            <p:ph type="body" idx="1"/>
          </p:nvPr>
        </p:nvSpPr>
        <p:spPr>
          <a:xfrm>
            <a:off x="1298448" y="2121407"/>
            <a:ext cx="3200400" cy="360273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64" name="Google Shape;64;p7"/>
          <p:cNvSpPr txBox="1">
            <a:spLocks noGrp="1"/>
          </p:cNvSpPr>
          <p:nvPr>
            <p:ph type="body" idx="2"/>
          </p:nvPr>
        </p:nvSpPr>
        <p:spPr>
          <a:xfrm>
            <a:off x="4663440" y="2119313"/>
            <a:ext cx="3200400" cy="3605212"/>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67" name="Google Shape;67;p8"/>
          <p:cNvSpPr txBox="1">
            <a:spLocks noGrp="1"/>
          </p:cNvSpPr>
          <p:nvPr>
            <p:ph type="body" idx="1"/>
          </p:nvPr>
        </p:nvSpPr>
        <p:spPr>
          <a:xfrm>
            <a:off x="1557869" y="2122312"/>
            <a:ext cx="2939521" cy="820208"/>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Arial"/>
                <a:ea typeface="Arial"/>
                <a:cs typeface="Arial"/>
                <a:sym typeface="Arial"/>
              </a:defRPr>
            </a:lvl1pPr>
            <a:lvl2pPr marL="914400" marR="0" lvl="1" indent="-228600" algn="l">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9pPr>
          </a:lstStyle>
          <a:p>
            <a:endParaRPr/>
          </a:p>
        </p:txBody>
      </p:sp>
      <p:sp>
        <p:nvSpPr>
          <p:cNvPr id="68" name="Google Shape;68;p8"/>
          <p:cNvSpPr txBox="1">
            <a:spLocks noGrp="1"/>
          </p:cNvSpPr>
          <p:nvPr>
            <p:ph type="body" idx="2"/>
          </p:nvPr>
        </p:nvSpPr>
        <p:spPr>
          <a:xfrm>
            <a:off x="4910669" y="2122311"/>
            <a:ext cx="2944368" cy="822960"/>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Arial"/>
                <a:ea typeface="Arial"/>
                <a:cs typeface="Arial"/>
                <a:sym typeface="Arial"/>
              </a:defRPr>
            </a:lvl1pPr>
            <a:lvl2pPr marL="914400" marR="0" lvl="1" indent="-228600" algn="l">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9pPr>
          </a:lstStyle>
          <a:p>
            <a:endParaRPr/>
          </a:p>
        </p:txBody>
      </p:sp>
      <p:sp>
        <p:nvSpPr>
          <p:cNvPr id="69" name="Google Shape;69;p8"/>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8"/>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8"/>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8"/>
          <p:cNvSpPr txBox="1">
            <a:spLocks noGrp="1"/>
          </p:cNvSpPr>
          <p:nvPr>
            <p:ph type="body" idx="3"/>
          </p:nvPr>
        </p:nvSpPr>
        <p:spPr>
          <a:xfrm>
            <a:off x="1298448" y="2944368"/>
            <a:ext cx="3227832" cy="277977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73" name="Google Shape;73;p8"/>
          <p:cNvSpPr txBox="1">
            <a:spLocks noGrp="1"/>
          </p:cNvSpPr>
          <p:nvPr>
            <p:ph type="body" idx="4"/>
          </p:nvPr>
        </p:nvSpPr>
        <p:spPr>
          <a:xfrm>
            <a:off x="4645151" y="2944813"/>
            <a:ext cx="3227832" cy="277977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4"/>
        <p:cNvGrpSpPr/>
        <p:nvPr/>
      </p:nvGrpSpPr>
      <p:grpSpPr>
        <a:xfrm>
          <a:off x="0" y="0"/>
          <a:ext cx="0" cy="0"/>
          <a:chOff x="0" y="0"/>
          <a:chExt cx="0" cy="0"/>
        </a:xfrm>
      </p:grpSpPr>
      <p:grpSp>
        <p:nvGrpSpPr>
          <p:cNvPr id="75" name="Google Shape;75;p9"/>
          <p:cNvGrpSpPr/>
          <p:nvPr/>
        </p:nvGrpSpPr>
        <p:grpSpPr>
          <a:xfrm>
            <a:off x="0" y="0"/>
            <a:ext cx="9144000" cy="6858000"/>
            <a:chOff x="0" y="0"/>
            <a:chExt cx="9144000" cy="6858000"/>
          </a:xfrm>
        </p:grpSpPr>
        <p:sp>
          <p:nvSpPr>
            <p:cNvPr id="76" name="Google Shape;76;p9"/>
            <p:cNvSpPr/>
            <p:nvPr/>
          </p:nvSpPr>
          <p:spPr>
            <a:xfrm>
              <a:off x="0" y="0"/>
              <a:ext cx="7162800" cy="6858000"/>
            </a:xfrm>
            <a:prstGeom prst="rect">
              <a:avLst/>
            </a:prstGeom>
            <a:gradFill>
              <a:gsLst>
                <a:gs pos="0">
                  <a:srgbClr val="010101">
                    <a:alpha val="49411"/>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 name="Google Shape;77;p9"/>
            <p:cNvSpPr/>
            <p:nvPr/>
          </p:nvSpPr>
          <p:spPr>
            <a:xfrm>
              <a:off x="1143000" y="0"/>
              <a:ext cx="8001000" cy="6858000"/>
            </a:xfrm>
            <a:prstGeom prst="rect">
              <a:avLst/>
            </a:prstGeom>
            <a:gradFill>
              <a:gsLst>
                <a:gs pos="0">
                  <a:srgbClr val="010101">
                    <a:alpha val="53333"/>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8" name="Google Shape;78;p9"/>
          <p:cNvSpPr/>
          <p:nvPr/>
        </p:nvSpPr>
        <p:spPr>
          <a:xfrm rot="10800000">
            <a:off x="632177" y="6058038"/>
            <a:ext cx="772160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1372"/>
                </a:srgbClr>
              </a:gs>
              <a:gs pos="30000">
                <a:srgbClr val="010101">
                  <a:alpha val="31372"/>
                </a:srgbClr>
              </a:gs>
              <a:gs pos="100000">
                <a:srgbClr val="010101">
                  <a:alpha val="23529"/>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9"/>
          <p:cNvSpPr/>
          <p:nvPr/>
        </p:nvSpPr>
        <p:spPr>
          <a:xfrm rot="60000">
            <a:off x="4468872" y="605163"/>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9"/>
          <p:cNvSpPr/>
          <p:nvPr/>
        </p:nvSpPr>
        <p:spPr>
          <a:xfrm rot="60000">
            <a:off x="4471416" y="603504"/>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9"/>
          <p:cNvSpPr/>
          <p:nvPr/>
        </p:nvSpPr>
        <p:spPr>
          <a:xfrm rot="-60000">
            <a:off x="749204" y="576868"/>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9"/>
          <p:cNvSpPr/>
          <p:nvPr/>
        </p:nvSpPr>
        <p:spPr>
          <a:xfrm rot="-60000">
            <a:off x="749808" y="576072"/>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3" name="Google Shape;83;p9" descr="C:\Users\Administrator\Desktop\Pushpin Dev\Assets\pushpinLeft.png"/>
          <p:cNvPicPr preferRelativeResize="0"/>
          <p:nvPr/>
        </p:nvPicPr>
        <p:blipFill rotWithShape="1">
          <a:blip r:embed="rId3">
            <a:alphaModFix/>
          </a:blip>
          <a:srcRect/>
          <a:stretch/>
        </p:blipFill>
        <p:spPr>
          <a:xfrm rot="1435684">
            <a:off x="2371106" y="293953"/>
            <a:ext cx="567831" cy="567830"/>
          </a:xfrm>
          <a:prstGeom prst="rect">
            <a:avLst/>
          </a:prstGeom>
          <a:noFill/>
          <a:ln>
            <a:noFill/>
          </a:ln>
        </p:spPr>
      </p:pic>
      <p:pic>
        <p:nvPicPr>
          <p:cNvPr id="84" name="Google Shape;84;p9"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85" name="Google Shape;85;p9"/>
          <p:cNvSpPr txBox="1">
            <a:spLocks noGrp="1"/>
          </p:cNvSpPr>
          <p:nvPr>
            <p:ph type="title"/>
          </p:nvPr>
        </p:nvSpPr>
        <p:spPr>
          <a:xfrm rot="-60000">
            <a:off x="1108976" y="2020042"/>
            <a:ext cx="3064827" cy="1503037"/>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86" name="Google Shape;86;p9"/>
          <p:cNvSpPr txBox="1">
            <a:spLocks noGrp="1"/>
          </p:cNvSpPr>
          <p:nvPr>
            <p:ph type="body" idx="1"/>
          </p:nvPr>
        </p:nvSpPr>
        <p:spPr>
          <a:xfrm rot="60000">
            <a:off x="4854291" y="1150993"/>
            <a:ext cx="3020792" cy="4625489"/>
          </a:xfrm>
          <a:prstGeom prst="rect">
            <a:avLst/>
          </a:prstGeom>
          <a:noFill/>
          <a:ln>
            <a:noFill/>
          </a:ln>
        </p:spPr>
        <p:txBody>
          <a:bodyPr spcFirstLastPara="1" wrap="square" lIns="91425" tIns="91425" rIns="91425" bIns="91425" anchor="ctr" anchorCtr="0">
            <a:noAutofit/>
          </a:bodyPr>
          <a:lstStyle>
            <a:lvl1pPr marL="457200" marR="0" lvl="0" indent="-347345"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1pPr>
            <a:lvl2pPr marL="914400" marR="0" lvl="1"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2pPr>
            <a:lvl3pPr marL="1371600" marR="0" lvl="2"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3pPr>
            <a:lvl4pPr marL="1828800" marR="0" lvl="3"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4pPr>
            <a:lvl5pPr marL="2286000" marR="0" lvl="4" indent="-304164" algn="l">
              <a:lnSpc>
                <a:spcPct val="100000"/>
              </a:lnSpc>
              <a:spcBef>
                <a:spcPts val="280"/>
              </a:spcBef>
              <a:spcAft>
                <a:spcPts val="0"/>
              </a:spcAft>
              <a:buClr>
                <a:schemeClr val="accent2"/>
              </a:buClr>
              <a:buSzPts val="1190"/>
              <a:buFont typeface="Courgette"/>
              <a:buChar char="O"/>
              <a:defRPr sz="1400" b="0" i="0" u="none" strike="noStrike" cap="none">
                <a:solidFill>
                  <a:schemeClr val="dk1"/>
                </a:solidFill>
                <a:latin typeface="Arial"/>
                <a:ea typeface="Arial"/>
                <a:cs typeface="Arial"/>
                <a:sym typeface="Arial"/>
              </a:defRPr>
            </a:lvl5pPr>
            <a:lvl6pPr marL="2743200" marR="0" lvl="5"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6pPr>
            <a:lvl7pPr marL="3200400" marR="0" lvl="6"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7pPr>
            <a:lvl8pPr marL="3657600" marR="0" lvl="7"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8pPr>
            <a:lvl9pPr marL="4114800" marR="0" lvl="8"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9pPr>
          </a:lstStyle>
          <a:p>
            <a:endParaRPr/>
          </a:p>
        </p:txBody>
      </p:sp>
      <p:sp>
        <p:nvSpPr>
          <p:cNvPr id="87" name="Google Shape;87;p9"/>
          <p:cNvSpPr txBox="1">
            <a:spLocks noGrp="1"/>
          </p:cNvSpPr>
          <p:nvPr>
            <p:ph type="body" idx="2"/>
          </p:nvPr>
        </p:nvSpPr>
        <p:spPr>
          <a:xfrm rot="-60000">
            <a:off x="1148125" y="3623748"/>
            <a:ext cx="3048891" cy="210040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9pPr>
          </a:lstStyle>
          <a:p>
            <a:endParaRPr/>
          </a:p>
        </p:txBody>
      </p:sp>
      <p:sp>
        <p:nvSpPr>
          <p:cNvPr id="88" name="Google Shape;88;p9"/>
          <p:cNvSpPr txBox="1">
            <a:spLocks noGrp="1"/>
          </p:cNvSpPr>
          <p:nvPr>
            <p:ph type="dt" idx="10"/>
          </p:nvPr>
        </p:nvSpPr>
        <p:spPr>
          <a:xfrm rot="60000">
            <a:off x="6341698" y="588567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9"/>
          <p:cNvSpPr txBox="1">
            <a:spLocks noGrp="1"/>
          </p:cNvSpPr>
          <p:nvPr>
            <p:ph type="ftr" idx="11"/>
          </p:nvPr>
        </p:nvSpPr>
        <p:spPr>
          <a:xfrm rot="-60000">
            <a:off x="914554" y="5829261"/>
            <a:ext cx="352260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sldNum" idx="12"/>
          </p:nvPr>
        </p:nvSpPr>
        <p:spPr>
          <a:xfrm rot="60000">
            <a:off x="7557313" y="5896961"/>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grpSp>
        <p:nvGrpSpPr>
          <p:cNvPr id="92" name="Google Shape;92;p10"/>
          <p:cNvGrpSpPr/>
          <p:nvPr/>
        </p:nvGrpSpPr>
        <p:grpSpPr>
          <a:xfrm>
            <a:off x="0" y="0"/>
            <a:ext cx="9144000" cy="6858000"/>
            <a:chOff x="0" y="0"/>
            <a:chExt cx="9144000" cy="6858000"/>
          </a:xfrm>
        </p:grpSpPr>
        <p:sp>
          <p:nvSpPr>
            <p:cNvPr id="93" name="Google Shape;93;p10"/>
            <p:cNvSpPr/>
            <p:nvPr/>
          </p:nvSpPr>
          <p:spPr>
            <a:xfrm>
              <a:off x="0" y="0"/>
              <a:ext cx="7162800" cy="6858000"/>
            </a:xfrm>
            <a:prstGeom prst="rect">
              <a:avLst/>
            </a:prstGeom>
            <a:gradFill>
              <a:gsLst>
                <a:gs pos="0">
                  <a:srgbClr val="010101">
                    <a:alpha val="49411"/>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p10"/>
            <p:cNvSpPr/>
            <p:nvPr/>
          </p:nvSpPr>
          <p:spPr>
            <a:xfrm>
              <a:off x="1143000" y="0"/>
              <a:ext cx="8001000" cy="6858000"/>
            </a:xfrm>
            <a:prstGeom prst="rect">
              <a:avLst/>
            </a:prstGeom>
            <a:gradFill>
              <a:gsLst>
                <a:gs pos="0">
                  <a:srgbClr val="010101">
                    <a:alpha val="53333"/>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5" name="Google Shape;95;p10"/>
          <p:cNvSpPr/>
          <p:nvPr/>
        </p:nvSpPr>
        <p:spPr>
          <a:xfrm rot="10800000">
            <a:off x="632177" y="6058038"/>
            <a:ext cx="772160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1372"/>
                </a:srgbClr>
              </a:gs>
              <a:gs pos="30000">
                <a:srgbClr val="010101">
                  <a:alpha val="31372"/>
                </a:srgbClr>
              </a:gs>
              <a:gs pos="100000">
                <a:srgbClr val="010101">
                  <a:alpha val="23529"/>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10"/>
          <p:cNvSpPr/>
          <p:nvPr/>
        </p:nvSpPr>
        <p:spPr>
          <a:xfrm rot="-60000">
            <a:off x="749204" y="576868"/>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7" name="Google Shape;97;p10"/>
          <p:cNvSpPr/>
          <p:nvPr/>
        </p:nvSpPr>
        <p:spPr>
          <a:xfrm rot="-60000">
            <a:off x="745058" y="575769"/>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10"/>
          <p:cNvSpPr/>
          <p:nvPr/>
        </p:nvSpPr>
        <p:spPr>
          <a:xfrm rot="60000">
            <a:off x="4468872" y="605163"/>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10"/>
          <p:cNvSpPr/>
          <p:nvPr/>
        </p:nvSpPr>
        <p:spPr>
          <a:xfrm rot="60000">
            <a:off x="4464768" y="603920"/>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0" name="Google Shape;100;p10" descr="C:\Users\Administrator\Desktop\Pushpin Dev\Assets\pushpinLeft.png"/>
          <p:cNvPicPr preferRelativeResize="0"/>
          <p:nvPr/>
        </p:nvPicPr>
        <p:blipFill rotWithShape="1">
          <a:blip r:embed="rId3">
            <a:alphaModFix/>
          </a:blip>
          <a:srcRect/>
          <a:stretch/>
        </p:blipFill>
        <p:spPr>
          <a:xfrm rot="1435684">
            <a:off x="2371106" y="293953"/>
            <a:ext cx="567831" cy="567830"/>
          </a:xfrm>
          <a:prstGeom prst="rect">
            <a:avLst/>
          </a:prstGeom>
          <a:noFill/>
          <a:ln>
            <a:noFill/>
          </a:ln>
        </p:spPr>
      </p:pic>
      <p:pic>
        <p:nvPicPr>
          <p:cNvPr id="101" name="Google Shape;101;p10"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102" name="Google Shape;102;p10"/>
          <p:cNvSpPr txBox="1">
            <a:spLocks noGrp="1"/>
          </p:cNvSpPr>
          <p:nvPr>
            <p:ph type="title"/>
          </p:nvPr>
        </p:nvSpPr>
        <p:spPr>
          <a:xfrm rot="-60000">
            <a:off x="1106424" y="2020824"/>
            <a:ext cx="3063240" cy="1499616"/>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03" name="Google Shape;103;p10"/>
          <p:cNvSpPr>
            <a:spLocks noGrp="1"/>
          </p:cNvSpPr>
          <p:nvPr>
            <p:ph type="pic" idx="2"/>
          </p:nvPr>
        </p:nvSpPr>
        <p:spPr>
          <a:xfrm rot="60000">
            <a:off x="4898615" y="1207272"/>
            <a:ext cx="2913863" cy="4539412"/>
          </a:xfrm>
          <a:prstGeom prst="rect">
            <a:avLst/>
          </a:prstGeom>
          <a:noFill/>
          <a:ln w="101600" cap="rnd" cmpd="sng">
            <a:solidFill>
              <a:srgbClr val="FFFFFF"/>
            </a:solidFill>
            <a:prstDash val="solid"/>
            <a:round/>
            <a:headEnd type="none" w="sm" len="sm"/>
            <a:tailEnd type="none" w="sm" len="sm"/>
          </a:ln>
          <a:effectLst>
            <a:outerShdw blurRad="88900" algn="tl" rotWithShape="0">
              <a:srgbClr val="000000">
                <a:alpha val="40000"/>
              </a:srgbClr>
            </a:outerShdw>
          </a:effectLst>
        </p:spPr>
      </p:sp>
      <p:sp>
        <p:nvSpPr>
          <p:cNvPr id="104" name="Google Shape;104;p10"/>
          <p:cNvSpPr txBox="1">
            <a:spLocks noGrp="1"/>
          </p:cNvSpPr>
          <p:nvPr>
            <p:ph type="body" idx="1"/>
          </p:nvPr>
        </p:nvSpPr>
        <p:spPr>
          <a:xfrm rot="-60000">
            <a:off x="1152144" y="3621024"/>
            <a:ext cx="3044952" cy="210312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9pPr>
          </a:lstStyle>
          <a:p>
            <a:endParaRPr/>
          </a:p>
        </p:txBody>
      </p:sp>
      <p:sp>
        <p:nvSpPr>
          <p:cNvPr id="105" name="Google Shape;105;p10"/>
          <p:cNvSpPr txBox="1">
            <a:spLocks noGrp="1"/>
          </p:cNvSpPr>
          <p:nvPr>
            <p:ph type="dt" idx="10"/>
          </p:nvPr>
        </p:nvSpPr>
        <p:spPr>
          <a:xfrm rot="60000">
            <a:off x="6345936" y="5888737"/>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6" name="Google Shape;106;p10"/>
          <p:cNvSpPr txBox="1">
            <a:spLocks noGrp="1"/>
          </p:cNvSpPr>
          <p:nvPr>
            <p:ph type="ftr" idx="11"/>
          </p:nvPr>
        </p:nvSpPr>
        <p:spPr>
          <a:xfrm rot="-60000">
            <a:off x="914569" y="5831037"/>
            <a:ext cx="331904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 name="Google Shape;107;p10"/>
          <p:cNvSpPr txBox="1">
            <a:spLocks noGrp="1"/>
          </p:cNvSpPr>
          <p:nvPr>
            <p:ph type="sldNum" idx="12"/>
          </p:nvPr>
        </p:nvSpPr>
        <p:spPr>
          <a:xfrm rot="60000">
            <a:off x="7562089" y="5900026"/>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10000"/>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9144000" cy="6858000"/>
            <a:chOff x="0" y="0"/>
            <a:chExt cx="9144000" cy="6858000"/>
          </a:xfrm>
        </p:grpSpPr>
        <p:sp>
          <p:nvSpPr>
            <p:cNvPr id="11" name="Google Shape;11;p1"/>
            <p:cNvSpPr/>
            <p:nvPr/>
          </p:nvSpPr>
          <p:spPr>
            <a:xfrm>
              <a:off x="0" y="0"/>
              <a:ext cx="7162800" cy="6858000"/>
            </a:xfrm>
            <a:prstGeom prst="rect">
              <a:avLst/>
            </a:prstGeom>
            <a:gradFill>
              <a:gsLst>
                <a:gs pos="0">
                  <a:srgbClr val="010101">
                    <a:alpha val="49411"/>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1"/>
            <p:cNvSpPr/>
            <p:nvPr/>
          </p:nvSpPr>
          <p:spPr>
            <a:xfrm>
              <a:off x="1143000" y="0"/>
              <a:ext cx="8001000" cy="6858000"/>
            </a:xfrm>
            <a:prstGeom prst="rect">
              <a:avLst/>
            </a:prstGeom>
            <a:gradFill>
              <a:gsLst>
                <a:gs pos="0">
                  <a:srgbClr val="010101">
                    <a:alpha val="53333"/>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3" name="Google Shape;13;p1"/>
          <p:cNvSpPr/>
          <p:nvPr/>
        </p:nvSpPr>
        <p:spPr>
          <a:xfrm rot="10800000">
            <a:off x="628650" y="6069330"/>
            <a:ext cx="792099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1372"/>
                </a:srgbClr>
              </a:gs>
              <a:gs pos="30000">
                <a:srgbClr val="010101">
                  <a:alpha val="31372"/>
                </a:srgbClr>
              </a:gs>
              <a:gs pos="100000">
                <a:srgbClr val="010101">
                  <a:alpha val="23529"/>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1"/>
          <p:cNvSpPr/>
          <p:nvPr/>
        </p:nvSpPr>
        <p:spPr>
          <a:xfrm>
            <a:off x="731520" y="575310"/>
            <a:ext cx="7696200" cy="5715000"/>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 name="Google Shape;15;p1"/>
          <p:cNvSpPr/>
          <p:nvPr/>
        </p:nvSpPr>
        <p:spPr>
          <a:xfrm>
            <a:off x="731520" y="576072"/>
            <a:ext cx="7696200" cy="5715000"/>
          </a:xfrm>
          <a:prstGeom prst="rect">
            <a:avLst/>
          </a:prstGeom>
          <a:blipFill rotWithShape="1">
            <a:blip r:embed="rId14">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 name="Google Shape;16;p1" descr="C:\Users\Administrator\Desktop\Pushpin Dev\Assets\pushpinLeft.png"/>
          <p:cNvPicPr preferRelativeResize="0"/>
          <p:nvPr/>
        </p:nvPicPr>
        <p:blipFill rotWithShape="1">
          <a:blip r:embed="rId15">
            <a:alphaModFix/>
          </a:blip>
          <a:srcRect/>
          <a:stretch/>
        </p:blipFill>
        <p:spPr>
          <a:xfrm rot="1435684">
            <a:off x="543741" y="273091"/>
            <a:ext cx="567831" cy="567830"/>
          </a:xfrm>
          <a:prstGeom prst="rect">
            <a:avLst/>
          </a:prstGeom>
          <a:noFill/>
          <a:ln>
            <a:noFill/>
          </a:ln>
        </p:spPr>
      </p:pic>
      <p:pic>
        <p:nvPicPr>
          <p:cNvPr id="17" name="Google Shape;17;p1" descr="C:\Users\Administrator\Desktop\Pushpin Dev\Assets\pushpinLeft.png"/>
          <p:cNvPicPr preferRelativeResize="0"/>
          <p:nvPr/>
        </p:nvPicPr>
        <p:blipFill rotWithShape="1">
          <a:blip r:embed="rId15">
            <a:alphaModFix/>
          </a:blip>
          <a:srcRect/>
          <a:stretch/>
        </p:blipFill>
        <p:spPr>
          <a:xfrm rot="4096196">
            <a:off x="8115079" y="298163"/>
            <a:ext cx="566928" cy="566928"/>
          </a:xfrm>
          <a:prstGeom prst="rect">
            <a:avLst/>
          </a:prstGeom>
          <a:noFill/>
          <a:ln>
            <a:noFill/>
          </a:ln>
        </p:spPr>
      </p:pic>
      <p:sp>
        <p:nvSpPr>
          <p:cNvPr id="18" name="Google Shape;18;p1"/>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9" name="Google Shape;19;p1"/>
          <p:cNvSpPr txBox="1">
            <a:spLocks noGrp="1"/>
          </p:cNvSpPr>
          <p:nvPr>
            <p:ph type="body" idx="1"/>
          </p:nvPr>
        </p:nvSpPr>
        <p:spPr>
          <a:xfrm>
            <a:off x="1463040" y="2119257"/>
            <a:ext cx="6196405" cy="3603812"/>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20" name="Google Shape;20;p1"/>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Google Shape;21;p1"/>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1"/>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mt="10000"/>
          </a:blip>
          <a:stretch>
            <a:fillRect/>
          </a:stretch>
        </a:blipFill>
        <a:effectLst/>
      </p:bgPr>
    </p:bg>
    <p:spTree>
      <p:nvGrpSpPr>
        <p:cNvPr id="1" name="Shape 120"/>
        <p:cNvGrpSpPr/>
        <p:nvPr/>
      </p:nvGrpSpPr>
      <p:grpSpPr>
        <a:xfrm>
          <a:off x="0" y="0"/>
          <a:ext cx="0" cy="0"/>
          <a:chOff x="0" y="0"/>
          <a:chExt cx="0" cy="0"/>
        </a:xfrm>
      </p:grpSpPr>
      <p:grpSp>
        <p:nvGrpSpPr>
          <p:cNvPr id="121" name="Google Shape;121;p13"/>
          <p:cNvGrpSpPr/>
          <p:nvPr/>
        </p:nvGrpSpPr>
        <p:grpSpPr>
          <a:xfrm>
            <a:off x="0" y="0"/>
            <a:ext cx="9144000" cy="6858000"/>
            <a:chOff x="0" y="0"/>
            <a:chExt cx="9144000" cy="6858000"/>
          </a:xfrm>
        </p:grpSpPr>
        <p:sp>
          <p:nvSpPr>
            <p:cNvPr id="122" name="Google Shape;122;p13"/>
            <p:cNvSpPr/>
            <p:nvPr/>
          </p:nvSpPr>
          <p:spPr>
            <a:xfrm>
              <a:off x="0" y="0"/>
              <a:ext cx="7162800" cy="6858000"/>
            </a:xfrm>
            <a:prstGeom prst="rect">
              <a:avLst/>
            </a:prstGeom>
            <a:gradFill>
              <a:gsLst>
                <a:gs pos="0">
                  <a:srgbClr val="010101">
                    <a:alpha val="4784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3" name="Google Shape;123;p13"/>
            <p:cNvSpPr/>
            <p:nvPr/>
          </p:nvSpPr>
          <p:spPr>
            <a:xfrm>
              <a:off x="1143000" y="0"/>
              <a:ext cx="8001000" cy="6858000"/>
            </a:xfrm>
            <a:prstGeom prst="rect">
              <a:avLst/>
            </a:prstGeom>
            <a:gradFill>
              <a:gsLst>
                <a:gs pos="0">
                  <a:srgbClr val="010101">
                    <a:alpha val="51764"/>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24" name="Google Shape;124;p13"/>
          <p:cNvSpPr/>
          <p:nvPr/>
        </p:nvSpPr>
        <p:spPr>
          <a:xfrm rot="10800000">
            <a:off x="628741" y="6069240"/>
            <a:ext cx="7920900" cy="53730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29803"/>
                </a:srgbClr>
              </a:gs>
              <a:gs pos="30000">
                <a:srgbClr val="010101">
                  <a:alpha val="29803"/>
                </a:srgbClr>
              </a:gs>
              <a:gs pos="100000">
                <a:srgbClr val="010101">
                  <a:alpha val="2196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5" name="Google Shape;125;p13"/>
          <p:cNvSpPr/>
          <p:nvPr/>
        </p:nvSpPr>
        <p:spPr>
          <a:xfrm>
            <a:off x="731520" y="575310"/>
            <a:ext cx="7696200" cy="5715000"/>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13"/>
          <p:cNvSpPr/>
          <p:nvPr/>
        </p:nvSpPr>
        <p:spPr>
          <a:xfrm>
            <a:off x="731520" y="576072"/>
            <a:ext cx="7696200" cy="5715000"/>
          </a:xfrm>
          <a:prstGeom prst="rect">
            <a:avLst/>
          </a:prstGeom>
          <a:blipFill rotWithShape="1">
            <a:blip r:embed="rId14">
              <a:alphaModFix amt="20000"/>
            </a:blip>
            <a:tile tx="0" ty="0" sx="99996" sy="99996"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7" name="Google Shape;127;p13" descr="C:\Users\Administrator\Desktop\Pushpin Dev\Assets\pushpinLeft.png"/>
          <p:cNvPicPr preferRelativeResize="0"/>
          <p:nvPr/>
        </p:nvPicPr>
        <p:blipFill rotWithShape="1">
          <a:blip r:embed="rId15">
            <a:alphaModFix/>
          </a:blip>
          <a:srcRect/>
          <a:stretch/>
        </p:blipFill>
        <p:spPr>
          <a:xfrm rot="1435685">
            <a:off x="543741" y="273091"/>
            <a:ext cx="567831" cy="567830"/>
          </a:xfrm>
          <a:prstGeom prst="rect">
            <a:avLst/>
          </a:prstGeom>
          <a:noFill/>
          <a:ln>
            <a:noFill/>
          </a:ln>
        </p:spPr>
      </p:pic>
      <p:pic>
        <p:nvPicPr>
          <p:cNvPr id="128" name="Google Shape;128;p13" descr="C:\Users\Administrator\Desktop\Pushpin Dev\Assets\pushpinLeft.png"/>
          <p:cNvPicPr preferRelativeResize="0"/>
          <p:nvPr/>
        </p:nvPicPr>
        <p:blipFill rotWithShape="1">
          <a:blip r:embed="rId15">
            <a:alphaModFix/>
          </a:blip>
          <a:srcRect/>
          <a:stretch/>
        </p:blipFill>
        <p:spPr>
          <a:xfrm rot="4096196">
            <a:off x="8115079" y="298163"/>
            <a:ext cx="566928" cy="566928"/>
          </a:xfrm>
          <a:prstGeom prst="rect">
            <a:avLst/>
          </a:prstGeom>
          <a:noFill/>
          <a:ln>
            <a:noFill/>
          </a:ln>
        </p:spPr>
      </p:pic>
      <p:sp>
        <p:nvSpPr>
          <p:cNvPr id="129" name="Google Shape;129;p13"/>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30" name="Google Shape;130;p13"/>
          <p:cNvSpPr txBox="1">
            <a:spLocks noGrp="1"/>
          </p:cNvSpPr>
          <p:nvPr>
            <p:ph type="body" idx="1"/>
          </p:nvPr>
        </p:nvSpPr>
        <p:spPr>
          <a:xfrm>
            <a:off x="1463040" y="2119257"/>
            <a:ext cx="6196500" cy="3603900"/>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31" name="Google Shape;131;p13"/>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2" name="Google Shape;132;p13"/>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3" name="Google Shape;133;p13"/>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1564050" y="1931175"/>
            <a:ext cx="6015900" cy="42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400"/>
              <a:buFont typeface="Arial Narrow"/>
              <a:buNone/>
            </a:pPr>
            <a:r>
              <a:rPr lang="en-US" sz="5400" b="1" i="0" u="none" strike="noStrike" cap="none" dirty="0">
                <a:solidFill>
                  <a:srgbClr val="FF0000"/>
                </a:solidFill>
                <a:latin typeface="Calibri"/>
                <a:ea typeface="Calibri"/>
                <a:cs typeface="Calibri"/>
                <a:sym typeface="Calibri"/>
              </a:rPr>
              <a:t>Level </a:t>
            </a:r>
            <a:r>
              <a:rPr lang="en-US" sz="5400" b="1" dirty="0">
                <a:solidFill>
                  <a:srgbClr val="FF0000"/>
                </a:solidFill>
                <a:latin typeface="Calibri"/>
                <a:ea typeface="Calibri"/>
                <a:cs typeface="Calibri"/>
                <a:sym typeface="Calibri"/>
              </a:rPr>
              <a:t>5 &amp; 6</a:t>
            </a:r>
            <a:r>
              <a:rPr lang="en-US" sz="5400" b="1" i="0" u="none" strike="noStrike" cap="none" dirty="0">
                <a:solidFill>
                  <a:srgbClr val="FF0000"/>
                </a:solidFill>
                <a:latin typeface="Calibri"/>
                <a:ea typeface="Calibri"/>
                <a:cs typeface="Calibri"/>
                <a:sym typeface="Calibri"/>
              </a:rPr>
              <a:t> Information Evening</a:t>
            </a:r>
            <a:endParaRPr sz="54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FF0000"/>
              </a:buClr>
              <a:buSzPts val="1400"/>
              <a:buFont typeface="Arial Narrow"/>
              <a:buNone/>
            </a:pPr>
            <a:r>
              <a:rPr lang="en-US" sz="3240" b="1" i="0" u="none" strike="noStrike" cap="none" dirty="0">
                <a:solidFill>
                  <a:srgbClr val="077DE9"/>
                </a:solidFill>
                <a:latin typeface="Calibri"/>
                <a:ea typeface="Calibri"/>
                <a:cs typeface="Calibri"/>
                <a:sym typeface="Calibri"/>
              </a:rPr>
              <a:t>Term 1, 2025</a:t>
            </a: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endParaRPr sz="4320" b="0" i="0" u="none" strike="noStrike" cap="none" dirty="0">
              <a:solidFill>
                <a:srgbClr val="FF0000"/>
              </a:solidFill>
              <a:latin typeface="Calibri"/>
              <a:ea typeface="Calibri"/>
              <a:cs typeface="Calibri"/>
              <a:sym typeface="Calibri"/>
            </a:endParaRPr>
          </a:p>
        </p:txBody>
      </p:sp>
      <p:sp>
        <p:nvSpPr>
          <p:cNvPr id="236" name="Google Shape;236;p25"/>
          <p:cNvSpPr txBox="1"/>
          <p:nvPr/>
        </p:nvSpPr>
        <p:spPr>
          <a:xfrm>
            <a:off x="155710" y="3344172"/>
            <a:ext cx="86409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900" b="1" i="0" u="none" strike="noStrike" cap="none" dirty="0">
                <a:solidFill>
                  <a:srgbClr val="002060"/>
                </a:solidFill>
                <a:latin typeface="Calibri"/>
                <a:ea typeface="Calibri"/>
                <a:cs typeface="Calibri"/>
                <a:sym typeface="Calibri"/>
              </a:rPr>
              <a:t>Grade 5 - Linda Bett, Chris Young, Ilana Tusia</a:t>
            </a:r>
            <a:endParaRPr sz="19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900" b="1" i="0" u="none" strike="noStrike" cap="none" dirty="0">
                <a:solidFill>
                  <a:srgbClr val="002060"/>
                </a:solidFill>
                <a:latin typeface="Calibri"/>
                <a:ea typeface="Calibri"/>
                <a:cs typeface="Calibri"/>
                <a:sym typeface="Calibri"/>
              </a:rPr>
              <a:t>Grade 6 – Riena Astuti, Simon Judkins</a:t>
            </a:r>
            <a:endParaRPr sz="19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400"/>
              <a:buFont typeface="Arial Narrow"/>
              <a:buNone/>
            </a:pPr>
            <a:endParaRPr sz="2400" b="1" i="0" u="none" strike="noStrike" cap="none" dirty="0">
              <a:solidFill>
                <a:srgbClr val="002060"/>
              </a:solidFill>
              <a:latin typeface="Calibri"/>
              <a:ea typeface="Calibri"/>
              <a:cs typeface="Calibri"/>
              <a:sym typeface="Calibri"/>
            </a:endParaRPr>
          </a:p>
        </p:txBody>
      </p:sp>
      <p:sp>
        <p:nvSpPr>
          <p:cNvPr id="237" name="Google Shape;237;p25"/>
          <p:cNvSpPr txBox="1"/>
          <p:nvPr/>
        </p:nvSpPr>
        <p:spPr>
          <a:xfrm>
            <a:off x="347390" y="4902940"/>
            <a:ext cx="86409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800" b="1" i="0" u="none" strike="noStrike" cap="none" dirty="0">
                <a:solidFill>
                  <a:srgbClr val="002060"/>
                </a:solidFill>
                <a:latin typeface="Calibri"/>
                <a:ea typeface="Calibri"/>
                <a:cs typeface="Calibri"/>
                <a:sym typeface="Calibri"/>
              </a:rPr>
              <a:t>Educational Support - Chrissie Sandford-Ricci, Fiona Schwass, Andy Pullar, Jo Hewett, Sienna Bett</a:t>
            </a:r>
            <a:endParaRPr sz="2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400"/>
              <a:buFont typeface="Arial Narrow"/>
              <a:buNone/>
            </a:pPr>
            <a:endParaRPr sz="2400" b="1" i="0" u="none" strike="noStrike" cap="none" dirty="0">
              <a:solidFill>
                <a:srgbClr val="002060"/>
              </a:solidFill>
              <a:latin typeface="Calibri"/>
              <a:ea typeface="Calibri"/>
              <a:cs typeface="Calibri"/>
              <a:sym typeface="Calibri"/>
            </a:endParaRPr>
          </a:p>
        </p:txBody>
      </p:sp>
      <p:sp>
        <p:nvSpPr>
          <p:cNvPr id="238" name="Google Shape;238;p25"/>
          <p:cNvSpPr/>
          <p:nvPr/>
        </p:nvSpPr>
        <p:spPr>
          <a:xfrm>
            <a:off x="251540" y="236306"/>
            <a:ext cx="8736750" cy="6411074"/>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sp>
        <p:nvSpPr>
          <p:cNvPr id="305" name="Google Shape;305;p34"/>
          <p:cNvSpPr txBox="1"/>
          <p:nvPr/>
        </p:nvSpPr>
        <p:spPr>
          <a:xfrm>
            <a:off x="385732" y="1336431"/>
            <a:ext cx="8453400" cy="54777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800"/>
              </a:spcBef>
              <a:spcAft>
                <a:spcPts val="0"/>
              </a:spcAft>
              <a:buClr>
                <a:schemeClr val="dk1"/>
              </a:buClr>
              <a:buSzPts val="2000"/>
              <a:buFont typeface="Arial"/>
              <a:buNone/>
            </a:pPr>
            <a:endParaRPr sz="2400" b="0" i="0" u="sng" strike="noStrike" cap="none">
              <a:solidFill>
                <a:schemeClr val="dk1"/>
              </a:solidFill>
              <a:latin typeface="Arial Narrow"/>
              <a:ea typeface="Arial Narrow"/>
              <a:cs typeface="Arial Narrow"/>
              <a:sym typeface="Arial Narrow"/>
            </a:endParaRPr>
          </a:p>
        </p:txBody>
      </p:sp>
      <p:sp>
        <p:nvSpPr>
          <p:cNvPr id="306" name="Google Shape;306;p34"/>
          <p:cNvSpPr txBox="1"/>
          <p:nvPr/>
        </p:nvSpPr>
        <p:spPr>
          <a:xfrm>
            <a:off x="385732" y="139834"/>
            <a:ext cx="8230800" cy="6428100"/>
          </a:xfrm>
          <a:prstGeom prst="rect">
            <a:avLst/>
          </a:prstGeom>
          <a:noFill/>
          <a:ln w="38100" cap="flat" cmpd="sng">
            <a:solidFill>
              <a:srgbClr val="92D05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dirty="0">
              <a:solidFill>
                <a:schemeClr val="dk2"/>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2"/>
                </a:solidFill>
                <a:latin typeface="Arial Narrow"/>
                <a:ea typeface="Arial Narrow"/>
                <a:cs typeface="Arial Narrow"/>
                <a:sym typeface="Arial Narrow"/>
              </a:rPr>
              <a:t>Digital Technologies</a:t>
            </a:r>
            <a:endParaRPr sz="14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dirty="0">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Narrow"/>
                <a:ea typeface="Arial Narrow"/>
                <a:cs typeface="Arial Narrow"/>
                <a:sym typeface="Arial Narrow"/>
              </a:rPr>
              <a:t>       </a:t>
            </a:r>
            <a:r>
              <a:rPr lang="en-US" sz="2400" b="1" i="0" u="sng" strike="noStrike" cap="none" dirty="0">
                <a:solidFill>
                  <a:schemeClr val="dk1"/>
                </a:solidFill>
                <a:latin typeface="Arial Narrow"/>
                <a:ea typeface="Arial Narrow"/>
                <a:cs typeface="Arial Narrow"/>
                <a:sym typeface="Arial Narrow"/>
              </a:rPr>
              <a:t>What DT looks like at Level </a:t>
            </a:r>
            <a:r>
              <a:rPr lang="en-AU" sz="2400" b="1" i="0" u="sng" strike="noStrike" cap="none" dirty="0">
                <a:solidFill>
                  <a:schemeClr val="dk1"/>
                </a:solidFill>
                <a:latin typeface="Arial Narrow"/>
                <a:ea typeface="Arial Narrow"/>
                <a:cs typeface="Arial Narrow"/>
                <a:sym typeface="Arial Narrow"/>
              </a:rPr>
              <a:t>5/6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sng"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chemeClr val="dk1"/>
                </a:solidFill>
                <a:latin typeface="Arial Narrow"/>
                <a:ea typeface="Arial Narrow"/>
                <a:cs typeface="Arial Narrow"/>
                <a:sym typeface="Arial Narrow"/>
              </a:rPr>
              <a:t>Code.org – blocky code, extending into python where necessary</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err="1">
                <a:solidFill>
                  <a:schemeClr val="dk1"/>
                </a:solidFill>
                <a:latin typeface="Arial Narrow"/>
                <a:ea typeface="Arial Narrow"/>
                <a:cs typeface="Arial Narrow"/>
                <a:sym typeface="Arial Narrow"/>
              </a:rPr>
              <a:t>Spheros</a:t>
            </a:r>
            <a:r>
              <a:rPr lang="en-US" sz="2400" b="0" i="0" u="none" strike="noStrike" cap="none" dirty="0">
                <a:solidFill>
                  <a:schemeClr val="dk1"/>
                </a:solidFill>
                <a:latin typeface="Arial Narrow"/>
                <a:ea typeface="Arial Narrow"/>
                <a:cs typeface="Arial Narrow"/>
                <a:sym typeface="Arial Narrow"/>
              </a:rPr>
              <a:t> and drones</a:t>
            </a:r>
            <a:endParaRPr sz="2400" b="0" i="0" u="none" strike="noStrike" cap="none" dirty="0">
              <a:solidFill>
                <a:schemeClr val="dk1"/>
              </a:solidFill>
              <a:latin typeface="Arial Narrow"/>
              <a:ea typeface="Arial Narrow"/>
              <a:cs typeface="Arial Narrow"/>
              <a:sym typeface="Arial Narrow"/>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400"/>
              <a:buFont typeface="Arial Narrow"/>
              <a:buChar char="•"/>
            </a:pPr>
            <a:r>
              <a:rPr lang="en-US" sz="2400" b="0" i="0" u="none" strike="noStrike" cap="none" dirty="0">
                <a:solidFill>
                  <a:schemeClr val="dk1"/>
                </a:solidFill>
                <a:latin typeface="Arial Narrow"/>
                <a:ea typeface="Arial Narrow"/>
                <a:cs typeface="Arial Narrow"/>
                <a:sym typeface="Arial Narrow"/>
              </a:rPr>
              <a:t>Green screen and image editing</a:t>
            </a:r>
            <a:endParaRPr sz="2400" b="0" i="0" u="none" strike="noStrike" cap="none" dirty="0">
              <a:solidFill>
                <a:schemeClr val="dk1"/>
              </a:solidFill>
              <a:latin typeface="Arial Narrow"/>
              <a:ea typeface="Arial Narrow"/>
              <a:cs typeface="Arial Narrow"/>
              <a:sym typeface="Arial Narrow"/>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chemeClr val="dk1"/>
                </a:solidFill>
                <a:latin typeface="Arial Narrow"/>
                <a:ea typeface="Arial Narrow"/>
                <a:cs typeface="Arial Narrow"/>
                <a:sym typeface="Arial Narrow"/>
              </a:rPr>
              <a:t>Design and technology – engineering and mathematics concepts</a:t>
            </a: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400"/>
              <a:buFont typeface="Arial Narrow"/>
              <a:buChar char="•"/>
            </a:pPr>
            <a:r>
              <a:rPr lang="en-US" sz="2400" b="0" i="0" u="none" strike="noStrike" cap="none" dirty="0" err="1">
                <a:solidFill>
                  <a:schemeClr val="dk1"/>
                </a:solidFill>
                <a:latin typeface="Arial Narrow"/>
                <a:ea typeface="Arial Narrow"/>
                <a:cs typeface="Arial Narrow"/>
                <a:sym typeface="Arial Narrow"/>
              </a:rPr>
              <a:t>Cybersafety</a:t>
            </a: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73763"/>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11"/>
        <p:cNvGrpSpPr/>
        <p:nvPr/>
      </p:nvGrpSpPr>
      <p:grpSpPr>
        <a:xfrm>
          <a:off x="0" y="0"/>
          <a:ext cx="0" cy="0"/>
          <a:chOff x="0" y="0"/>
          <a:chExt cx="0" cy="0"/>
        </a:xfrm>
      </p:grpSpPr>
      <p:sp>
        <p:nvSpPr>
          <p:cNvPr id="312" name="Google Shape;312;p35"/>
          <p:cNvSpPr txBox="1"/>
          <p:nvPr/>
        </p:nvSpPr>
        <p:spPr>
          <a:xfrm>
            <a:off x="406800" y="495564"/>
            <a:ext cx="8330400" cy="5895000"/>
          </a:xfrm>
          <a:prstGeom prst="rect">
            <a:avLst/>
          </a:prstGeom>
          <a:noFill/>
          <a:ln w="381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800"/>
              </a:spcBef>
              <a:spcAft>
                <a:spcPts val="0"/>
              </a:spcAft>
              <a:buClr>
                <a:srgbClr val="000000"/>
              </a:buClr>
              <a:buSzPts val="4000"/>
              <a:buFont typeface="Arial"/>
              <a:buNone/>
            </a:pPr>
            <a:r>
              <a:rPr lang="en-US" sz="4000" b="1" i="0" u="none" strike="noStrike" cap="none">
                <a:solidFill>
                  <a:schemeClr val="dk2"/>
                </a:solidFill>
                <a:latin typeface="Arial Narrow"/>
                <a:ea typeface="Arial Narrow"/>
                <a:cs typeface="Arial Narrow"/>
                <a:sym typeface="Arial Narrow"/>
              </a:rPr>
              <a:t>Seesaw</a:t>
            </a:r>
            <a:endParaRPr sz="4000" b="0" i="0" u="none" strike="noStrike" cap="none">
              <a:solidFill>
                <a:schemeClr val="dk2"/>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This is our student to parent communication portal.</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Students share snapshots of their work throughout the year, covering a variety of subjects and classes.</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If you aren’t already connected to Seesaw, you will get an email shortly asking you to join seesaw. Once you do this, you will be able to see any work your child has added. You will be able to leave a comment for them, if you wish.</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Once signed up, you will receive an email whenever something new gets posted.</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You can expect 4-5 pieces of work per term.</a:t>
            </a:r>
            <a:endParaRPr sz="2400" b="0"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6"/>
          <p:cNvPicPr preferRelativeResize="0"/>
          <p:nvPr/>
        </p:nvPicPr>
        <p:blipFill rotWithShape="1">
          <a:blip r:embed="rId3">
            <a:alphaModFix/>
          </a:blip>
          <a:srcRect/>
          <a:stretch/>
        </p:blipFill>
        <p:spPr>
          <a:xfrm>
            <a:off x="290623" y="173805"/>
            <a:ext cx="8755294" cy="6510390"/>
          </a:xfrm>
          <a:prstGeom prst="rect">
            <a:avLst/>
          </a:prstGeom>
          <a:noFill/>
          <a:ln w="38100" cap="flat" cmpd="sng">
            <a:solidFill>
              <a:srgbClr val="92D05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sp>
        <p:nvSpPr>
          <p:cNvPr id="324" name="Google Shape;324;p37"/>
          <p:cNvSpPr txBox="1">
            <a:spLocks noGrp="1"/>
          </p:cNvSpPr>
          <p:nvPr>
            <p:ph type="body" idx="1"/>
          </p:nvPr>
        </p:nvSpPr>
        <p:spPr>
          <a:xfrm>
            <a:off x="733715" y="1168966"/>
            <a:ext cx="7772400" cy="57738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360"/>
              </a:spcBef>
              <a:spcAft>
                <a:spcPts val="0"/>
              </a:spcAft>
              <a:buClr>
                <a:schemeClr val="accent2"/>
              </a:buClr>
              <a:buSzPts val="1530"/>
              <a:buFont typeface="Courgette"/>
              <a:buChar char="O"/>
            </a:pPr>
            <a:r>
              <a:rPr lang="en-US" b="0" i="0" u="none" strike="noStrike" cap="none" dirty="0">
                <a:solidFill>
                  <a:schemeClr val="dk1"/>
                </a:solidFill>
                <a:latin typeface="Arial Narrow"/>
                <a:ea typeface="Arial Narrow"/>
                <a:cs typeface="Arial Narrow"/>
                <a:sym typeface="Arial Narrow"/>
              </a:rPr>
              <a:t>Buddies</a:t>
            </a:r>
            <a:r>
              <a:rPr lang="en-US" dirty="0">
                <a:latin typeface="Arial Narrow"/>
                <a:ea typeface="Arial Narrow"/>
                <a:cs typeface="Arial Narrow"/>
                <a:sym typeface="Arial Narrow"/>
              </a:rPr>
              <a:t>, Lunchtime activities, Wellbeing captains, SWAT.</a:t>
            </a:r>
            <a:endParaRPr dirty="0"/>
          </a:p>
          <a:p>
            <a:pPr marL="274320" marR="0" lvl="0" indent="-274320" algn="l" rtl="0">
              <a:lnSpc>
                <a:spcPct val="150000"/>
              </a:lnSpc>
              <a:spcBef>
                <a:spcPts val="360"/>
              </a:spcBef>
              <a:spcAft>
                <a:spcPts val="0"/>
              </a:spcAft>
              <a:buClr>
                <a:schemeClr val="accent2"/>
              </a:buClr>
              <a:buSzPts val="1530"/>
              <a:buFont typeface="Courgette"/>
              <a:buChar char="O"/>
            </a:pPr>
            <a:r>
              <a:rPr lang="en-US" dirty="0">
                <a:latin typeface="Arial Narrow"/>
                <a:ea typeface="Arial Narrow"/>
                <a:cs typeface="Arial Narrow"/>
                <a:sym typeface="Arial Narrow"/>
              </a:rPr>
              <a:t>Schoolwide w</a:t>
            </a:r>
            <a:r>
              <a:rPr lang="en-US" b="0" i="0" u="none" strike="noStrike" cap="none" dirty="0">
                <a:solidFill>
                  <a:schemeClr val="dk1"/>
                </a:solidFill>
                <a:latin typeface="Arial Narrow"/>
                <a:ea typeface="Arial Narrow"/>
                <a:cs typeface="Arial Narrow"/>
                <a:sym typeface="Arial Narrow"/>
              </a:rPr>
              <a:t>ellbeing programs</a:t>
            </a:r>
            <a:r>
              <a:rPr lang="en-US" dirty="0">
                <a:latin typeface="Arial Narrow"/>
                <a:ea typeface="Arial Narrow"/>
                <a:cs typeface="Arial Narrow"/>
                <a:sym typeface="Arial Narrow"/>
              </a:rPr>
              <a:t>:</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Respectful relationships - government initiative</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Resilience Project </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Schoolwide positive </a:t>
            </a:r>
            <a:r>
              <a:rPr lang="en-US" dirty="0" err="1">
                <a:latin typeface="Arial Narrow"/>
                <a:ea typeface="Arial Narrow"/>
                <a:cs typeface="Arial Narrow"/>
                <a:sym typeface="Arial Narrow"/>
              </a:rPr>
              <a:t>behaviours</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Restorative Practice</a:t>
            </a:r>
            <a:endParaRPr dirty="0">
              <a:latin typeface="Arial Narrow"/>
              <a:ea typeface="Arial Narrow"/>
              <a:cs typeface="Arial Narrow"/>
              <a:sym typeface="Arial Narrow"/>
            </a:endParaRPr>
          </a:p>
          <a:p>
            <a:pPr marL="0" marR="0" lvl="0" indent="0" algn="l" rtl="0">
              <a:lnSpc>
                <a:spcPct val="100000"/>
              </a:lnSpc>
              <a:spcBef>
                <a:spcPts val="0"/>
              </a:spcBef>
              <a:spcAft>
                <a:spcPts val="0"/>
              </a:spcAft>
              <a:buSzPts val="2040"/>
              <a:buNone/>
            </a:pPr>
            <a:endParaRPr dirty="0">
              <a:latin typeface="Arial Narrow"/>
              <a:ea typeface="Arial Narrow"/>
              <a:cs typeface="Arial Narrow"/>
              <a:sym typeface="Arial Narrow"/>
            </a:endParaRPr>
          </a:p>
          <a:p>
            <a:pPr marL="0" marR="0" lvl="0" indent="0" algn="l" rtl="0">
              <a:lnSpc>
                <a:spcPct val="100000"/>
              </a:lnSpc>
              <a:spcBef>
                <a:spcPts val="0"/>
              </a:spcBef>
              <a:spcAft>
                <a:spcPts val="0"/>
              </a:spcAft>
              <a:buSzPts val="2040"/>
              <a:buNone/>
            </a:pPr>
            <a:r>
              <a:rPr lang="en-US" dirty="0">
                <a:latin typeface="Arial Narrow"/>
                <a:ea typeface="Arial Narrow"/>
                <a:cs typeface="Arial Narrow"/>
                <a:sym typeface="Arial Narrow"/>
              </a:rPr>
              <a:t>Also factored in are:</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Class meetings</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err="1">
                <a:latin typeface="Arial Narrow"/>
                <a:ea typeface="Arial Narrow"/>
                <a:cs typeface="Arial Narrow"/>
                <a:sym typeface="Arial Narrow"/>
              </a:rPr>
              <a:t>Behaviour</a:t>
            </a:r>
            <a:r>
              <a:rPr lang="en-US" dirty="0">
                <a:latin typeface="Arial Narrow"/>
                <a:ea typeface="Arial Narrow"/>
                <a:cs typeface="Arial Narrow"/>
                <a:sym typeface="Arial Narrow"/>
              </a:rPr>
              <a:t> matrix</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School values - Respect, Responsibility, Resilience</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Class and schoolwide rewards</a:t>
            </a:r>
            <a:endParaRPr dirty="0">
              <a:latin typeface="Arial Narrow"/>
              <a:ea typeface="Arial Narrow"/>
              <a:cs typeface="Arial Narrow"/>
              <a:sym typeface="Arial Narrow"/>
            </a:endParaRPr>
          </a:p>
        </p:txBody>
      </p:sp>
      <p:sp>
        <p:nvSpPr>
          <p:cNvPr id="325" name="Google Shape;325;p37"/>
          <p:cNvSpPr/>
          <p:nvPr/>
        </p:nvSpPr>
        <p:spPr>
          <a:xfrm>
            <a:off x="347400" y="292814"/>
            <a:ext cx="8796600" cy="153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4000"/>
              <a:buFont typeface="Arial Narrow"/>
              <a:buNone/>
            </a:pPr>
            <a:r>
              <a:rPr lang="en-US" sz="4000" b="1" i="0" u="none" strike="noStrike" cap="none">
                <a:solidFill>
                  <a:srgbClr val="002060"/>
                </a:solidFill>
                <a:latin typeface="Arial Narrow"/>
                <a:ea typeface="Arial Narrow"/>
                <a:cs typeface="Arial Narrow"/>
                <a:sym typeface="Arial Narrow"/>
              </a:rPr>
              <a:t>CRPS Whole School Wellbeing Program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4000"/>
              <a:buFont typeface="Arial Narrow"/>
              <a:buNone/>
            </a:pPr>
            <a:endParaRPr sz="1400" b="0" i="0" u="none" strike="noStrike" cap="none">
              <a:solidFill>
                <a:srgbClr val="000000"/>
              </a:solidFill>
              <a:latin typeface="Arial"/>
              <a:ea typeface="Arial"/>
              <a:cs typeface="Arial"/>
              <a:sym typeface="Arial"/>
            </a:endParaRPr>
          </a:p>
        </p:txBody>
      </p:sp>
      <p:sp>
        <p:nvSpPr>
          <p:cNvPr id="326" name="Google Shape;326;p37"/>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31"/>
        <p:cNvGrpSpPr/>
        <p:nvPr/>
      </p:nvGrpSpPr>
      <p:grpSpPr>
        <a:xfrm>
          <a:off x="0" y="0"/>
          <a:ext cx="0" cy="0"/>
          <a:chOff x="0" y="0"/>
          <a:chExt cx="0" cy="0"/>
        </a:xfrm>
      </p:grpSpPr>
      <p:sp>
        <p:nvSpPr>
          <p:cNvPr id="332" name="Google Shape;332;p38"/>
          <p:cNvSpPr txBox="1">
            <a:spLocks noGrp="1"/>
          </p:cNvSpPr>
          <p:nvPr>
            <p:ph type="body" idx="1"/>
          </p:nvPr>
        </p:nvSpPr>
        <p:spPr>
          <a:xfrm>
            <a:off x="539552" y="1169376"/>
            <a:ext cx="8229600" cy="54160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2040"/>
              <a:buFont typeface="Courgette"/>
              <a:buNone/>
            </a:pPr>
            <a:r>
              <a:rPr lang="en-US" sz="2600" b="0" i="0" u="none" strike="noStrike" cap="none" dirty="0">
                <a:solidFill>
                  <a:srgbClr val="1F394D"/>
                </a:solidFill>
                <a:latin typeface="Arial Narrow"/>
                <a:ea typeface="Arial Narrow"/>
                <a:cs typeface="Arial Narrow"/>
                <a:sym typeface="Arial Narrow"/>
              </a:rPr>
              <a:t>The Homework expectations for students in Levels </a:t>
            </a:r>
            <a:r>
              <a:rPr lang="en-US" sz="2600" dirty="0">
                <a:latin typeface="Arial Narrow"/>
                <a:ea typeface="Arial Narrow"/>
                <a:cs typeface="Arial Narrow"/>
                <a:sym typeface="Arial Narrow"/>
              </a:rPr>
              <a:t>5 and 6</a:t>
            </a:r>
            <a:endParaRPr dirty="0"/>
          </a:p>
          <a:p>
            <a:pPr marL="0" marR="0" lvl="0" indent="0" algn="l" rtl="0">
              <a:lnSpc>
                <a:spcPct val="100000"/>
              </a:lnSpc>
              <a:spcBef>
                <a:spcPts val="520"/>
              </a:spcBef>
              <a:spcAft>
                <a:spcPts val="0"/>
              </a:spcAft>
              <a:buClr>
                <a:schemeClr val="accent2"/>
              </a:buClr>
              <a:buSzPts val="2040"/>
              <a:buFont typeface="Courgette"/>
              <a:buNone/>
            </a:pPr>
            <a:endParaRPr sz="1000" b="0" i="0" u="none" strike="noStrike" cap="none" dirty="0">
              <a:solidFill>
                <a:srgbClr val="1F394D"/>
              </a:solidFill>
              <a:latin typeface="Arial Narrow"/>
              <a:ea typeface="Arial Narrow"/>
              <a:cs typeface="Arial Narrow"/>
              <a:sym typeface="Arial Narrow"/>
            </a:endParaRPr>
          </a:p>
          <a:p>
            <a:pPr marR="0" lvl="0" indent="-457200" algn="l" rtl="0">
              <a:lnSpc>
                <a:spcPct val="100000"/>
              </a:lnSpc>
              <a:spcBef>
                <a:spcPts val="520"/>
              </a:spcBef>
              <a:spcAft>
                <a:spcPts val="0"/>
              </a:spcAft>
              <a:buSzPts val="2040"/>
              <a:buFont typeface="Wingdings" panose="05000000000000000000" pitchFamily="2" charset="2"/>
              <a:buChar char="ü"/>
            </a:pPr>
            <a:r>
              <a:rPr lang="en-US" sz="2600" dirty="0">
                <a:solidFill>
                  <a:srgbClr val="1F394D"/>
                </a:solidFill>
                <a:latin typeface="Arial Narrow"/>
                <a:ea typeface="Arial Narrow"/>
                <a:cs typeface="Arial Narrow"/>
                <a:sym typeface="Arial Narrow"/>
              </a:rPr>
              <a:t>Homework will be set on Monday and due on the following Monday. On Monday morning, diaries will be reviewed in class for each student’s completion of the following:</a:t>
            </a:r>
            <a:endParaRPr sz="2600" dirty="0">
              <a:solidFill>
                <a:srgbClr val="1F394D"/>
              </a:solidFill>
              <a:latin typeface="Arial Narrow"/>
              <a:ea typeface="Arial Narrow"/>
              <a:cs typeface="Arial Narrow"/>
              <a:sym typeface="Arial Narrow"/>
            </a:endParaRPr>
          </a:p>
          <a:p>
            <a:pPr marL="731520" lvl="1" indent="-274320">
              <a:spcBef>
                <a:spcPts val="520"/>
              </a:spcBef>
              <a:buSzPts val="2210"/>
              <a:buFont typeface="Noto Sans Symbols"/>
              <a:buChar char="✓"/>
            </a:pPr>
            <a:r>
              <a:rPr lang="en-AU" sz="2400" b="0" i="0" u="none" strike="noStrike" cap="none" dirty="0">
                <a:solidFill>
                  <a:srgbClr val="1F394D"/>
                </a:solidFill>
                <a:latin typeface="Arial Narrow"/>
                <a:ea typeface="Arial Narrow"/>
                <a:cs typeface="Arial Narrow"/>
                <a:sym typeface="Arial Narrow"/>
              </a:rPr>
              <a:t>Reading -</a:t>
            </a:r>
            <a:r>
              <a:rPr lang="en-AU" sz="2400" dirty="0">
                <a:solidFill>
                  <a:srgbClr val="1F394D"/>
                </a:solidFill>
                <a:latin typeface="Arial Narrow"/>
                <a:ea typeface="Arial Narrow"/>
                <a:cs typeface="Arial Narrow"/>
                <a:sym typeface="Arial Narrow"/>
              </a:rPr>
              <a:t> 30 mins 4 times a week r</a:t>
            </a:r>
            <a:r>
              <a:rPr lang="en-AU" sz="2400" b="0" i="0" u="none" strike="noStrike" cap="none" dirty="0">
                <a:solidFill>
                  <a:srgbClr val="1F394D"/>
                </a:solidFill>
                <a:latin typeface="Arial Narrow"/>
                <a:ea typeface="Arial Narrow"/>
                <a:cs typeface="Arial Narrow"/>
                <a:sym typeface="Arial Narrow"/>
              </a:rPr>
              <a:t>ecorded in the d</a:t>
            </a:r>
            <a:r>
              <a:rPr lang="en-AU" sz="2400" dirty="0">
                <a:solidFill>
                  <a:srgbClr val="1F394D"/>
                </a:solidFill>
                <a:latin typeface="Arial Narrow"/>
                <a:ea typeface="Arial Narrow"/>
                <a:cs typeface="Arial Narrow"/>
                <a:sym typeface="Arial Narrow"/>
              </a:rPr>
              <a:t>iary. Each reading session must be accompanied with at least 1 sentence related to the book</a:t>
            </a:r>
            <a:endParaRPr lang="en-AU" sz="2600" dirty="0"/>
          </a:p>
          <a:p>
            <a:pPr marL="731520" lvl="1" indent="-274320">
              <a:spcBef>
                <a:spcPts val="520"/>
              </a:spcBef>
              <a:buSzPts val="2210"/>
              <a:buFont typeface="Noto Sans Symbols"/>
              <a:buChar char="✓"/>
            </a:pPr>
            <a:r>
              <a:rPr lang="en-US" sz="2400" dirty="0" err="1">
                <a:solidFill>
                  <a:srgbClr val="1F394D"/>
                </a:solidFill>
                <a:latin typeface="Arial Narrow"/>
                <a:ea typeface="Arial Narrow"/>
                <a:cs typeface="Arial Narrow"/>
                <a:sym typeface="Arial Narrow"/>
              </a:rPr>
              <a:t>Maths</a:t>
            </a:r>
            <a:r>
              <a:rPr lang="en-US" sz="2400" dirty="0">
                <a:solidFill>
                  <a:srgbClr val="1F394D"/>
                </a:solidFill>
                <a:latin typeface="Arial Narrow"/>
                <a:ea typeface="Arial Narrow"/>
                <a:cs typeface="Arial Narrow"/>
                <a:sym typeface="Arial Narrow"/>
              </a:rPr>
              <a:t> - weekly tasks (sheet or online activities)</a:t>
            </a:r>
            <a:endParaRPr sz="2400" dirty="0">
              <a:solidFill>
                <a:srgbClr val="1F394D"/>
              </a:solidFill>
              <a:latin typeface="Arial Narrow"/>
              <a:ea typeface="Arial Narrow"/>
              <a:cs typeface="Arial Narrow"/>
              <a:sym typeface="Arial Narrow"/>
            </a:endParaRPr>
          </a:p>
          <a:p>
            <a:pPr marL="731520" lvl="1" indent="-274320">
              <a:spcBef>
                <a:spcPts val="520"/>
              </a:spcBef>
              <a:buSzPts val="2210"/>
              <a:buFont typeface="Noto Sans Symbols"/>
              <a:buChar char="✓"/>
            </a:pPr>
            <a:r>
              <a:rPr lang="en-US" sz="2400" dirty="0">
                <a:solidFill>
                  <a:srgbClr val="1F394D"/>
                </a:solidFill>
                <a:latin typeface="Arial Narrow"/>
                <a:ea typeface="Arial Narrow"/>
                <a:cs typeface="Arial Narrow"/>
                <a:sym typeface="Arial Narrow"/>
              </a:rPr>
              <a:t>Wellbeing - weekly activities set in Diary (optional)</a:t>
            </a:r>
          </a:p>
          <a:p>
            <a:pPr marL="731520" lvl="1" indent="-274320">
              <a:spcBef>
                <a:spcPts val="520"/>
              </a:spcBef>
              <a:buSzPts val="2210"/>
              <a:buFont typeface="Noto Sans Symbols"/>
              <a:buChar char="✓"/>
            </a:pPr>
            <a:r>
              <a:rPr lang="en-US" sz="2400" dirty="0">
                <a:solidFill>
                  <a:srgbClr val="1F394D"/>
                </a:solidFill>
                <a:latin typeface="Arial Narrow"/>
                <a:ea typeface="Arial Narrow"/>
                <a:cs typeface="Arial Narrow"/>
                <a:sym typeface="Arial Narrow"/>
              </a:rPr>
              <a:t>Please ensure diaries are signed by a parent/carer.</a:t>
            </a:r>
            <a:endParaRPr sz="2400" dirty="0">
              <a:solidFill>
                <a:srgbClr val="1F394D"/>
              </a:solidFill>
              <a:latin typeface="Arial Narrow"/>
              <a:ea typeface="Arial Narrow"/>
              <a:cs typeface="Arial Narrow"/>
              <a:sym typeface="Arial Narrow"/>
            </a:endParaRPr>
          </a:p>
          <a:p>
            <a:pPr marL="0" marR="0" lvl="0" indent="0" algn="l" rtl="0">
              <a:lnSpc>
                <a:spcPct val="100000"/>
              </a:lnSpc>
              <a:spcBef>
                <a:spcPts val="520"/>
              </a:spcBef>
              <a:spcAft>
                <a:spcPts val="0"/>
              </a:spcAft>
              <a:buSzPts val="2040"/>
              <a:buNone/>
            </a:pPr>
            <a:endParaRPr sz="2600" dirty="0">
              <a:solidFill>
                <a:srgbClr val="1F394D"/>
              </a:solidFill>
              <a:latin typeface="Arial Narrow"/>
              <a:ea typeface="Arial Narrow"/>
              <a:cs typeface="Arial Narrow"/>
              <a:sym typeface="Arial Narrow"/>
            </a:endParaRPr>
          </a:p>
          <a:p>
            <a:pPr marL="0" marR="0" lvl="0" indent="0" algn="l" rtl="0">
              <a:lnSpc>
                <a:spcPct val="100000"/>
              </a:lnSpc>
              <a:spcBef>
                <a:spcPts val="520"/>
              </a:spcBef>
              <a:spcAft>
                <a:spcPts val="0"/>
              </a:spcAft>
              <a:buSzPts val="2040"/>
              <a:buNone/>
            </a:pPr>
            <a:endParaRPr sz="2600" dirty="0">
              <a:solidFill>
                <a:srgbClr val="1F394D"/>
              </a:solidFill>
              <a:latin typeface="Arial Narrow"/>
              <a:ea typeface="Arial Narrow"/>
              <a:cs typeface="Arial Narrow"/>
              <a:sym typeface="Arial Narrow"/>
            </a:endParaRPr>
          </a:p>
          <a:p>
            <a:pPr marL="457200" marR="0" lvl="0" indent="0" algn="l" rtl="0">
              <a:lnSpc>
                <a:spcPct val="100000"/>
              </a:lnSpc>
              <a:spcBef>
                <a:spcPts val="520"/>
              </a:spcBef>
              <a:spcAft>
                <a:spcPts val="0"/>
              </a:spcAft>
              <a:buSzPts val="2040"/>
              <a:buNone/>
            </a:pPr>
            <a:endParaRPr sz="2600" dirty="0">
              <a:solidFill>
                <a:srgbClr val="1F394D"/>
              </a:solidFill>
              <a:latin typeface="Arial Narrow"/>
              <a:ea typeface="Arial Narrow"/>
              <a:cs typeface="Arial Narrow"/>
              <a:sym typeface="Arial Narrow"/>
            </a:endParaRPr>
          </a:p>
          <a:p>
            <a:pPr marL="274320" marR="0" lvl="0" indent="-133985" algn="l" rtl="0">
              <a:lnSpc>
                <a:spcPct val="100000"/>
              </a:lnSpc>
              <a:spcBef>
                <a:spcPts val="520"/>
              </a:spcBef>
              <a:spcAft>
                <a:spcPts val="0"/>
              </a:spcAft>
              <a:buClr>
                <a:schemeClr val="accent2"/>
              </a:buClr>
              <a:buSzPts val="2210"/>
              <a:buFont typeface="Noto Sans Symbols"/>
              <a:buNone/>
            </a:pPr>
            <a:endParaRPr sz="2600" b="0" i="0" u="none" strike="noStrike" cap="none" dirty="0">
              <a:solidFill>
                <a:srgbClr val="1F394D"/>
              </a:solidFill>
              <a:latin typeface="Arial Narrow"/>
              <a:ea typeface="Arial Narrow"/>
              <a:cs typeface="Arial Narrow"/>
              <a:sym typeface="Arial Narrow"/>
            </a:endParaRPr>
          </a:p>
          <a:p>
            <a:pPr marL="0" marR="0" lvl="0" indent="0" algn="l" rtl="0">
              <a:lnSpc>
                <a:spcPct val="100000"/>
              </a:lnSpc>
              <a:spcBef>
                <a:spcPts val="640"/>
              </a:spcBef>
              <a:spcAft>
                <a:spcPts val="0"/>
              </a:spcAft>
              <a:buClr>
                <a:schemeClr val="accent2"/>
              </a:buClr>
              <a:buSzPts val="2040"/>
              <a:buFont typeface="Courgette"/>
              <a:buNone/>
            </a:pPr>
            <a:endParaRPr sz="3200" b="0" i="0" u="none" strike="noStrike" cap="none" dirty="0">
              <a:solidFill>
                <a:srgbClr val="0070C0"/>
              </a:solidFill>
              <a:latin typeface="Arial Narrow"/>
              <a:ea typeface="Arial Narrow"/>
              <a:cs typeface="Arial Narrow"/>
              <a:sym typeface="Arial Narrow"/>
            </a:endParaRPr>
          </a:p>
        </p:txBody>
      </p:sp>
      <p:sp>
        <p:nvSpPr>
          <p:cNvPr id="333" name="Google Shape;333;p38"/>
          <p:cNvSpPr txBox="1">
            <a:spLocks noGrp="1"/>
          </p:cNvSpPr>
          <p:nvPr>
            <p:ph type="title"/>
          </p:nvPr>
        </p:nvSpPr>
        <p:spPr>
          <a:xfrm>
            <a:off x="755575" y="180253"/>
            <a:ext cx="7880700" cy="65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4400" b="1" i="0" u="none" strike="noStrike" cap="none">
                <a:solidFill>
                  <a:srgbClr val="002060"/>
                </a:solidFill>
                <a:latin typeface="Arial Narrow"/>
                <a:ea typeface="Arial Narrow"/>
                <a:cs typeface="Arial Narrow"/>
                <a:sym typeface="Arial Narrow"/>
              </a:rPr>
              <a:t>Homewor</a:t>
            </a:r>
            <a:r>
              <a:rPr lang="en-US" b="1">
                <a:solidFill>
                  <a:srgbClr val="002060"/>
                </a:solidFill>
                <a:latin typeface="Arial Narrow"/>
                <a:ea typeface="Arial Narrow"/>
                <a:cs typeface="Arial Narrow"/>
                <a:sym typeface="Arial Narrow"/>
              </a:rPr>
              <a:t>k</a:t>
            </a:r>
            <a:endParaRPr sz="4400" b="1" i="0" u="none" strike="noStrike" cap="none">
              <a:solidFill>
                <a:srgbClr val="C00000"/>
              </a:solidFill>
              <a:latin typeface="Jacques Francois Shadow"/>
              <a:ea typeface="Jacques Francois Shadow"/>
              <a:cs typeface="Jacques Francois Shadow"/>
              <a:sym typeface="Jacques Francois Shadow"/>
            </a:endParaRPr>
          </a:p>
        </p:txBody>
      </p:sp>
      <p:sp>
        <p:nvSpPr>
          <p:cNvPr id="335" name="Google Shape;335;p38"/>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7"/>
          <p:cNvSpPr txBox="1">
            <a:spLocks noGrp="1"/>
          </p:cNvSpPr>
          <p:nvPr>
            <p:ph type="title"/>
          </p:nvPr>
        </p:nvSpPr>
        <p:spPr>
          <a:xfrm>
            <a:off x="1089373" y="445982"/>
            <a:ext cx="6965100" cy="120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onstantia"/>
              <a:buNone/>
            </a:pPr>
            <a:r>
              <a:rPr lang="en-US" sz="3600" b="1" dirty="0">
                <a:latin typeface="Arial Narrow"/>
                <a:ea typeface="Arial Narrow"/>
                <a:cs typeface="Arial Narrow"/>
                <a:sym typeface="Arial Narrow"/>
              </a:rPr>
              <a:t>Year 5 Camp</a:t>
            </a:r>
            <a:endParaRPr sz="3600" b="1" dirty="0">
              <a:latin typeface="Arial Narrow"/>
              <a:ea typeface="Arial Narrow"/>
              <a:cs typeface="Arial Narrow"/>
              <a:sym typeface="Arial Narrow"/>
            </a:endParaRPr>
          </a:p>
        </p:txBody>
      </p:sp>
      <p:sp>
        <p:nvSpPr>
          <p:cNvPr id="398" name="Google Shape;398;p47"/>
          <p:cNvSpPr txBox="1">
            <a:spLocks noGrp="1"/>
          </p:cNvSpPr>
          <p:nvPr>
            <p:ph type="body" idx="1"/>
          </p:nvPr>
        </p:nvSpPr>
        <p:spPr>
          <a:xfrm>
            <a:off x="865925" y="1489175"/>
            <a:ext cx="6965100" cy="360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SzPts val="2040"/>
              <a:buNone/>
            </a:pPr>
            <a:r>
              <a:rPr lang="en-US" u="sng" dirty="0">
                <a:latin typeface="Arial Narrow"/>
                <a:ea typeface="Arial Narrow"/>
                <a:cs typeface="Arial Narrow"/>
                <a:sym typeface="Arial Narrow"/>
              </a:rPr>
              <a:t>Camps</a:t>
            </a:r>
            <a:endParaRPr u="sng" dirty="0">
              <a:latin typeface="Arial Narrow"/>
              <a:ea typeface="Arial Narrow"/>
              <a:cs typeface="Arial Narrow"/>
              <a:sym typeface="Arial Narrow"/>
            </a:endParaRPr>
          </a:p>
          <a:p>
            <a:pPr>
              <a:buFont typeface="Arial Narrow"/>
              <a:buChar char="-"/>
            </a:pPr>
            <a:r>
              <a:rPr lang="en-US" dirty="0">
                <a:latin typeface="Arial Narrow"/>
                <a:ea typeface="Arial Narrow"/>
                <a:cs typeface="Arial Narrow"/>
                <a:sym typeface="Arial Narrow"/>
              </a:rPr>
              <a:t>Year 5 Sovereign Hill Camp: 21st – 23</a:t>
            </a:r>
            <a:r>
              <a:rPr lang="en-US" baseline="30000" dirty="0">
                <a:latin typeface="Arial Narrow"/>
                <a:ea typeface="Arial Narrow"/>
                <a:cs typeface="Arial Narrow"/>
                <a:sym typeface="Arial Narrow"/>
              </a:rPr>
              <a:t>rd</a:t>
            </a:r>
            <a:r>
              <a:rPr lang="en-US" dirty="0">
                <a:latin typeface="Arial Narrow"/>
                <a:ea typeface="Arial Narrow"/>
                <a:cs typeface="Arial Narrow"/>
                <a:sym typeface="Arial Narrow"/>
              </a:rPr>
              <a:t> May</a:t>
            </a:r>
            <a:endParaRPr dirty="0">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dirty="0">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dirty="0">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dirty="0">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dirty="0">
              <a:latin typeface="Arial Narrow"/>
              <a:ea typeface="Arial Narrow"/>
              <a:cs typeface="Arial Narrow"/>
              <a:sym typeface="Arial Narrow"/>
            </a:endParaRPr>
          </a:p>
        </p:txBody>
      </p:sp>
      <p:pic>
        <p:nvPicPr>
          <p:cNvPr id="399" name="Google Shape;399;p47"/>
          <p:cNvPicPr preferRelativeResize="0"/>
          <p:nvPr/>
        </p:nvPicPr>
        <p:blipFill rotWithShape="1">
          <a:blip r:embed="rId3">
            <a:alphaModFix/>
          </a:blip>
          <a:srcRect/>
          <a:stretch/>
        </p:blipFill>
        <p:spPr>
          <a:xfrm rot="5400000">
            <a:off x="4829855" y="3051530"/>
            <a:ext cx="3942574" cy="2953866"/>
          </a:xfrm>
          <a:prstGeom prst="rect">
            <a:avLst/>
          </a:prstGeom>
          <a:noFill/>
          <a:ln>
            <a:noFill/>
          </a:ln>
        </p:spPr>
      </p:pic>
      <p:pic>
        <p:nvPicPr>
          <p:cNvPr id="400" name="Google Shape;400;p47"/>
          <p:cNvPicPr preferRelativeResize="0"/>
          <p:nvPr/>
        </p:nvPicPr>
        <p:blipFill rotWithShape="1">
          <a:blip r:embed="rId4">
            <a:alphaModFix/>
          </a:blip>
          <a:srcRect/>
          <a:stretch/>
        </p:blipFill>
        <p:spPr>
          <a:xfrm>
            <a:off x="1222133" y="4952143"/>
            <a:ext cx="3391861" cy="1620217"/>
          </a:xfrm>
          <a:prstGeom prst="rect">
            <a:avLst/>
          </a:prstGeom>
          <a:noFill/>
          <a:ln>
            <a:noFill/>
          </a:ln>
        </p:spPr>
      </p:pic>
      <p:pic>
        <p:nvPicPr>
          <p:cNvPr id="401" name="Google Shape;401;p47"/>
          <p:cNvPicPr preferRelativeResize="0"/>
          <p:nvPr/>
        </p:nvPicPr>
        <p:blipFill rotWithShape="1">
          <a:blip r:embed="rId5">
            <a:alphaModFix/>
          </a:blip>
          <a:srcRect/>
          <a:stretch/>
        </p:blipFill>
        <p:spPr>
          <a:xfrm>
            <a:off x="1222133" y="2557176"/>
            <a:ext cx="3318999" cy="2212126"/>
          </a:xfrm>
          <a:prstGeom prst="rect">
            <a:avLst/>
          </a:prstGeom>
          <a:noFill/>
          <a:ln>
            <a:noFill/>
          </a:ln>
        </p:spPr>
      </p:pic>
      <p:sp>
        <p:nvSpPr>
          <p:cNvPr id="402" name="Google Shape;402;p47"/>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8"/>
          <p:cNvSpPr txBox="1">
            <a:spLocks noGrp="1"/>
          </p:cNvSpPr>
          <p:nvPr>
            <p:ph type="title"/>
          </p:nvPr>
        </p:nvSpPr>
        <p:spPr>
          <a:xfrm>
            <a:off x="1089373" y="445982"/>
            <a:ext cx="6965100" cy="120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onstantia"/>
              <a:buNone/>
            </a:pPr>
            <a:r>
              <a:rPr lang="en-US" sz="3600" b="1">
                <a:latin typeface="Arial Narrow"/>
                <a:ea typeface="Arial Narrow"/>
                <a:cs typeface="Arial Narrow"/>
                <a:sym typeface="Arial Narrow"/>
              </a:rPr>
              <a:t>Year 6 Camp</a:t>
            </a:r>
            <a:endParaRPr sz="3600" b="1">
              <a:latin typeface="Arial Narrow"/>
              <a:ea typeface="Arial Narrow"/>
              <a:cs typeface="Arial Narrow"/>
              <a:sym typeface="Arial Narrow"/>
            </a:endParaRPr>
          </a:p>
        </p:txBody>
      </p:sp>
      <p:sp>
        <p:nvSpPr>
          <p:cNvPr id="408" name="Google Shape;408;p48"/>
          <p:cNvSpPr txBox="1">
            <a:spLocks noGrp="1"/>
          </p:cNvSpPr>
          <p:nvPr>
            <p:ph type="body" idx="1"/>
          </p:nvPr>
        </p:nvSpPr>
        <p:spPr>
          <a:xfrm>
            <a:off x="865925" y="1489175"/>
            <a:ext cx="6965100" cy="360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SzPts val="2040"/>
              <a:buNone/>
            </a:pPr>
            <a:r>
              <a:rPr lang="en-US" u="sng" dirty="0">
                <a:latin typeface="Arial Narrow"/>
                <a:ea typeface="Arial Narrow"/>
                <a:cs typeface="Arial Narrow"/>
                <a:sym typeface="Arial Narrow"/>
              </a:rPr>
              <a:t>Camps</a:t>
            </a:r>
            <a:endParaRPr u="sng" dirty="0">
              <a:latin typeface="Arial Narrow"/>
              <a:ea typeface="Arial Narrow"/>
              <a:cs typeface="Arial Narrow"/>
              <a:sym typeface="Arial Narrow"/>
            </a:endParaRPr>
          </a:p>
          <a:p>
            <a:pPr marL="457200" marR="0" lvl="0" indent="0" algn="l" rtl="0">
              <a:lnSpc>
                <a:spcPct val="100000"/>
              </a:lnSpc>
              <a:spcBef>
                <a:spcPts val="480"/>
              </a:spcBef>
              <a:spcAft>
                <a:spcPts val="0"/>
              </a:spcAft>
              <a:buSzPts val="2040"/>
              <a:buNone/>
            </a:pPr>
            <a:r>
              <a:rPr lang="en-US" dirty="0">
                <a:latin typeface="Arial Narrow"/>
                <a:ea typeface="Arial Narrow"/>
                <a:cs typeface="Arial Narrow"/>
                <a:sym typeface="Arial Narrow"/>
              </a:rPr>
              <a:t>Year 6 Lorne Surf Camp:  17</a:t>
            </a:r>
            <a:r>
              <a:rPr lang="en-US" baseline="30000" dirty="0">
                <a:latin typeface="Arial Narrow"/>
                <a:ea typeface="Arial Narrow"/>
                <a:cs typeface="Arial Narrow"/>
                <a:sym typeface="Arial Narrow"/>
              </a:rPr>
              <a:t>th</a:t>
            </a:r>
            <a:r>
              <a:rPr lang="en-US" dirty="0">
                <a:latin typeface="Arial Narrow"/>
                <a:ea typeface="Arial Narrow"/>
                <a:cs typeface="Arial Narrow"/>
                <a:sym typeface="Arial Narrow"/>
              </a:rPr>
              <a:t> – 21</a:t>
            </a:r>
            <a:r>
              <a:rPr lang="en-US" baseline="30000" dirty="0">
                <a:latin typeface="Arial Narrow"/>
                <a:ea typeface="Arial Narrow"/>
                <a:cs typeface="Arial Narrow"/>
                <a:sym typeface="Arial Narrow"/>
              </a:rPr>
              <a:t>st</a:t>
            </a:r>
            <a:r>
              <a:rPr lang="en-US" dirty="0">
                <a:latin typeface="Arial Narrow"/>
                <a:ea typeface="Arial Narrow"/>
                <a:cs typeface="Arial Narrow"/>
                <a:sym typeface="Arial Narrow"/>
              </a:rPr>
              <a:t> March</a:t>
            </a:r>
            <a:endParaRPr dirty="0">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dirty="0">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dirty="0">
              <a:latin typeface="Arial Narrow"/>
              <a:ea typeface="Arial Narrow"/>
              <a:cs typeface="Arial Narrow"/>
              <a:sym typeface="Arial Narrow"/>
            </a:endParaRPr>
          </a:p>
        </p:txBody>
      </p:sp>
      <p:pic>
        <p:nvPicPr>
          <p:cNvPr id="409" name="Google Shape;409;p48"/>
          <p:cNvPicPr preferRelativeResize="0"/>
          <p:nvPr/>
        </p:nvPicPr>
        <p:blipFill rotWithShape="1">
          <a:blip r:embed="rId3">
            <a:alphaModFix/>
          </a:blip>
          <a:srcRect/>
          <a:stretch/>
        </p:blipFill>
        <p:spPr>
          <a:xfrm>
            <a:off x="642477" y="3403680"/>
            <a:ext cx="3514524" cy="3008338"/>
          </a:xfrm>
          <a:prstGeom prst="rect">
            <a:avLst/>
          </a:prstGeom>
          <a:noFill/>
          <a:ln>
            <a:noFill/>
          </a:ln>
        </p:spPr>
      </p:pic>
      <p:pic>
        <p:nvPicPr>
          <p:cNvPr id="410" name="Google Shape;410;p48"/>
          <p:cNvPicPr preferRelativeResize="0"/>
          <p:nvPr/>
        </p:nvPicPr>
        <p:blipFill rotWithShape="1">
          <a:blip r:embed="rId4">
            <a:alphaModFix/>
          </a:blip>
          <a:srcRect/>
          <a:stretch/>
        </p:blipFill>
        <p:spPr>
          <a:xfrm>
            <a:off x="5539208" y="4282974"/>
            <a:ext cx="3242673" cy="2171701"/>
          </a:xfrm>
          <a:prstGeom prst="rect">
            <a:avLst/>
          </a:prstGeom>
          <a:noFill/>
          <a:ln>
            <a:noFill/>
          </a:ln>
        </p:spPr>
      </p:pic>
      <p:pic>
        <p:nvPicPr>
          <p:cNvPr id="411" name="Google Shape;411;p48"/>
          <p:cNvPicPr preferRelativeResize="0"/>
          <p:nvPr/>
        </p:nvPicPr>
        <p:blipFill rotWithShape="1">
          <a:blip r:embed="rId5">
            <a:alphaModFix/>
          </a:blip>
          <a:srcRect/>
          <a:stretch/>
        </p:blipFill>
        <p:spPr>
          <a:xfrm>
            <a:off x="3824288" y="2647950"/>
            <a:ext cx="2105025" cy="2171700"/>
          </a:xfrm>
          <a:prstGeom prst="rect">
            <a:avLst/>
          </a:prstGeom>
          <a:noFill/>
          <a:ln>
            <a:noFill/>
          </a:ln>
        </p:spPr>
      </p:pic>
      <p:sp>
        <p:nvSpPr>
          <p:cNvPr id="412" name="Google Shape;412;p48"/>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6"/>
          <p:cNvSpPr txBox="1">
            <a:spLocks noGrp="1"/>
          </p:cNvSpPr>
          <p:nvPr>
            <p:ph type="title"/>
          </p:nvPr>
        </p:nvSpPr>
        <p:spPr>
          <a:xfrm>
            <a:off x="531350" y="141175"/>
            <a:ext cx="7854900" cy="120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2060"/>
                </a:solidFill>
              </a:rPr>
              <a:t>Important Dates - Term 1</a:t>
            </a:r>
            <a:endParaRPr sz="3600" b="1">
              <a:solidFill>
                <a:srgbClr val="002060"/>
              </a:solidFill>
            </a:endParaRPr>
          </a:p>
        </p:txBody>
      </p:sp>
      <p:sp>
        <p:nvSpPr>
          <p:cNvPr id="392" name="Google Shape;392;p46"/>
          <p:cNvSpPr txBox="1">
            <a:spLocks noGrp="1"/>
          </p:cNvSpPr>
          <p:nvPr>
            <p:ph type="body" idx="1"/>
          </p:nvPr>
        </p:nvSpPr>
        <p:spPr>
          <a:xfrm>
            <a:off x="306900" y="1254950"/>
            <a:ext cx="8530200" cy="5444100"/>
          </a:xfrm>
          <a:prstGeom prst="rect">
            <a:avLst/>
          </a:prstGeom>
        </p:spPr>
        <p:txBody>
          <a:bodyPr spcFirstLastPara="1" wrap="square" lIns="91425" tIns="91425" rIns="91425" bIns="91425" anchor="t" anchorCtr="0">
            <a:noAutofit/>
          </a:bodyPr>
          <a:lstStyle/>
          <a:p>
            <a:pPr lvl="0" indent="-457200" algn="l" rtl="0">
              <a:spcBef>
                <a:spcPts val="480"/>
              </a:spcBef>
              <a:spcAft>
                <a:spcPts val="0"/>
              </a:spcAft>
              <a:buFont typeface="Wingdings" panose="05000000000000000000" pitchFamily="2" charset="2"/>
              <a:buChar char="v"/>
            </a:pPr>
            <a:r>
              <a:rPr lang="en-US" sz="2600" dirty="0"/>
              <a:t>Getting to Know You Interviews - Thursday 6th Feb</a:t>
            </a:r>
            <a:endParaRPr sz="2600" dirty="0"/>
          </a:p>
          <a:p>
            <a:pPr lvl="0" indent="-457200" algn="l" rtl="0">
              <a:spcBef>
                <a:spcPts val="480"/>
              </a:spcBef>
              <a:spcAft>
                <a:spcPts val="0"/>
              </a:spcAft>
              <a:buFont typeface="Wingdings" panose="05000000000000000000" pitchFamily="2" charset="2"/>
              <a:buChar char="v"/>
            </a:pPr>
            <a:r>
              <a:rPr lang="en-US" sz="2600" dirty="0"/>
              <a:t>Intra school Swimming – 5th Feb (selected students)</a:t>
            </a:r>
            <a:endParaRPr sz="2600" dirty="0"/>
          </a:p>
          <a:p>
            <a:pPr lvl="0" indent="-457200" algn="l" rtl="0">
              <a:spcBef>
                <a:spcPts val="480"/>
              </a:spcBef>
              <a:spcAft>
                <a:spcPts val="0"/>
              </a:spcAft>
              <a:buFont typeface="Wingdings" panose="05000000000000000000" pitchFamily="2" charset="2"/>
              <a:buChar char="v"/>
            </a:pPr>
            <a:r>
              <a:rPr lang="en-US" sz="2600" dirty="0"/>
              <a:t>District Swimming – 13th Feb (selected students)</a:t>
            </a:r>
            <a:endParaRPr sz="2600" dirty="0"/>
          </a:p>
          <a:p>
            <a:pPr lvl="0" indent="-457200" algn="l" rtl="0">
              <a:spcBef>
                <a:spcPts val="480"/>
              </a:spcBef>
              <a:spcAft>
                <a:spcPts val="0"/>
              </a:spcAft>
              <a:buFont typeface="Wingdings" panose="05000000000000000000" pitchFamily="2" charset="2"/>
              <a:buChar char="v"/>
            </a:pPr>
            <a:r>
              <a:rPr lang="en-US" sz="2600" dirty="0"/>
              <a:t>Student Leader Badge Presentation - 21st Feb</a:t>
            </a:r>
            <a:endParaRPr sz="2600" dirty="0"/>
          </a:p>
          <a:p>
            <a:pPr lvl="0" indent="-457200" algn="l" rtl="0">
              <a:spcBef>
                <a:spcPts val="480"/>
              </a:spcBef>
              <a:spcAft>
                <a:spcPts val="0"/>
              </a:spcAft>
              <a:buFont typeface="Wingdings" panose="05000000000000000000" pitchFamily="2" charset="2"/>
              <a:buChar char="v"/>
            </a:pPr>
            <a:r>
              <a:rPr lang="en-US" sz="2600" dirty="0"/>
              <a:t>Interschool Sport – 14th Feb, 21st Feb, 14th March, 28th March (Grade 6 students)</a:t>
            </a:r>
            <a:endParaRPr sz="2600" dirty="0"/>
          </a:p>
          <a:p>
            <a:pPr lvl="0" indent="-457200" algn="l" rtl="0">
              <a:spcBef>
                <a:spcPts val="480"/>
              </a:spcBef>
              <a:spcAft>
                <a:spcPts val="0"/>
              </a:spcAft>
              <a:buFont typeface="Wingdings" panose="05000000000000000000" pitchFamily="2" charset="2"/>
              <a:buChar char="v"/>
            </a:pPr>
            <a:r>
              <a:rPr lang="en-US" sz="2600" dirty="0"/>
              <a:t>GRIP Leadership Conference – 4th March (selected students)</a:t>
            </a:r>
            <a:endParaRPr sz="2600" dirty="0"/>
          </a:p>
          <a:p>
            <a:pPr lvl="0" indent="-457200" algn="l" rtl="0">
              <a:spcBef>
                <a:spcPts val="480"/>
              </a:spcBef>
              <a:spcAft>
                <a:spcPts val="0"/>
              </a:spcAft>
              <a:buFont typeface="Wingdings" panose="05000000000000000000" pitchFamily="2" charset="2"/>
              <a:buChar char="v"/>
            </a:pPr>
            <a:r>
              <a:rPr lang="en-US" sz="2600" dirty="0"/>
              <a:t>NAPLAN – Wed 12th March – 14th March (grade 5 students)</a:t>
            </a:r>
            <a:endParaRPr sz="2600" dirty="0"/>
          </a:p>
          <a:p>
            <a:pPr lvl="0" indent="-457200" algn="l" rtl="0">
              <a:spcBef>
                <a:spcPts val="480"/>
              </a:spcBef>
              <a:spcAft>
                <a:spcPts val="0"/>
              </a:spcAft>
              <a:buFont typeface="Wingdings" panose="05000000000000000000" pitchFamily="2" charset="2"/>
              <a:buChar char="v"/>
            </a:pPr>
            <a:r>
              <a:rPr lang="en-US" sz="2600" dirty="0"/>
              <a:t>Twilight Sports - Thu 3rd April</a:t>
            </a:r>
            <a:endParaRPr sz="2600" dirty="0"/>
          </a:p>
          <a:p>
            <a:pPr marL="0" lvl="0" indent="0" algn="l" rtl="0">
              <a:spcBef>
                <a:spcPts val="480"/>
              </a:spcBef>
              <a:spcAft>
                <a:spcPts val="0"/>
              </a:spcAft>
              <a:buNone/>
            </a:pPr>
            <a:endParaRPr sz="2600" dirty="0"/>
          </a:p>
          <a:p>
            <a:pPr marL="0" lvl="0" indent="0" algn="l" rtl="0">
              <a:spcBef>
                <a:spcPts val="480"/>
              </a:spcBef>
              <a:spcAft>
                <a:spcPts val="0"/>
              </a:spcAft>
              <a:buNone/>
            </a:pPr>
            <a:endParaRPr sz="2600" dirty="0"/>
          </a:p>
          <a:p>
            <a:pPr marL="0" lvl="0" indent="0" algn="l" rtl="0">
              <a:spcBef>
                <a:spcPts val="480"/>
              </a:spcBef>
              <a:spcAft>
                <a:spcPts val="0"/>
              </a:spcAft>
              <a:buNone/>
            </a:pPr>
            <a:endParaRPr sz="2200" dirty="0"/>
          </a:p>
          <a:p>
            <a:pPr marL="0" lvl="0" indent="0" algn="l" rtl="0">
              <a:spcBef>
                <a:spcPts val="480"/>
              </a:spcBef>
              <a:spcAft>
                <a:spcPts val="0"/>
              </a:spcAft>
              <a:buNone/>
            </a:pPr>
            <a:endParaRPr sz="2100" dirty="0"/>
          </a:p>
          <a:p>
            <a:pPr marL="0" lvl="0" indent="0" algn="l" rtl="0">
              <a:spcBef>
                <a:spcPts val="480"/>
              </a:spcBef>
              <a:spcAft>
                <a:spcPts val="0"/>
              </a:spcAft>
              <a:buNone/>
            </a:pPr>
            <a:endParaRPr dirty="0"/>
          </a:p>
          <a:p>
            <a:pPr marL="0" lvl="0" indent="0" algn="l" rtl="0">
              <a:spcBef>
                <a:spcPts val="480"/>
              </a:spcBef>
              <a:spcAft>
                <a:spcPts val="0"/>
              </a:spcAft>
              <a:buNone/>
            </a:pPr>
            <a:endParaRPr dirty="0"/>
          </a:p>
        </p:txBody>
      </p:sp>
      <p:sp>
        <p:nvSpPr>
          <p:cNvPr id="2" name="Rectangle 1">
            <a:extLst>
              <a:ext uri="{FF2B5EF4-FFF2-40B4-BE49-F238E27FC236}">
                <a16:creationId xmlns:a16="http://schemas.microsoft.com/office/drawing/2014/main" id="{537EFF85-3B48-307B-9A61-7400D9355608}"/>
              </a:ext>
            </a:extLst>
          </p:cNvPr>
          <p:cNvSpPr/>
          <p:nvPr/>
        </p:nvSpPr>
        <p:spPr>
          <a:xfrm>
            <a:off x="191386" y="197557"/>
            <a:ext cx="8718698" cy="6462886"/>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9"/>
          <p:cNvSpPr/>
          <p:nvPr/>
        </p:nvSpPr>
        <p:spPr>
          <a:xfrm>
            <a:off x="635291" y="908720"/>
            <a:ext cx="8496944" cy="471975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3200"/>
              <a:buFont typeface="Arial Narrow"/>
              <a:buNone/>
            </a:pPr>
            <a:r>
              <a:rPr lang="en-US" sz="3200" b="0" i="0" u="none" strike="noStrike" cap="none">
                <a:solidFill>
                  <a:schemeClr val="dk1"/>
                </a:solidFill>
                <a:latin typeface="Arial Narrow"/>
                <a:ea typeface="Arial Narrow"/>
                <a:cs typeface="Arial Narrow"/>
                <a:sym typeface="Arial Narrow"/>
              </a:rPr>
              <a:t>Compass</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400"/>
              <a:buFont typeface="Calibri"/>
              <a:buNone/>
            </a:pPr>
            <a:r>
              <a:rPr lang="en-US" sz="2000" b="0" i="0" u="none" strike="noStrike" cap="none">
                <a:solidFill>
                  <a:schemeClr val="dk1"/>
                </a:solidFill>
                <a:latin typeface="Arial Narrow"/>
                <a:ea typeface="Arial Narrow"/>
                <a:cs typeface="Arial Narrow"/>
                <a:sym typeface="Arial Narrow"/>
              </a:rPr>
              <a:t>We use Compass as a means of communication between classroom teachers and parents.</a:t>
            </a:r>
            <a:endParaRPr sz="1200" b="0" i="0" u="none" strike="noStrike" cap="none">
              <a:solidFill>
                <a:srgbClr val="000000"/>
              </a:solidFill>
              <a:latin typeface="Arial Narrow"/>
              <a:ea typeface="Arial Narrow"/>
              <a:cs typeface="Arial Narrow"/>
              <a:sym typeface="Arial Narrow"/>
            </a:endParaRPr>
          </a:p>
          <a:p>
            <a:pPr marL="0" marR="0" lvl="0" indent="0" algn="l" rtl="0">
              <a:lnSpc>
                <a:spcPct val="115000"/>
              </a:lnSpc>
              <a:spcBef>
                <a:spcPts val="1000"/>
              </a:spcBef>
              <a:spcAft>
                <a:spcPts val="0"/>
              </a:spcAft>
              <a:buClr>
                <a:schemeClr val="dk1"/>
              </a:buClr>
              <a:buSzPts val="2400"/>
              <a:buFont typeface="Calibri"/>
              <a:buNone/>
            </a:pPr>
            <a:r>
              <a:rPr lang="en-US" sz="2000" b="0" i="0" u="none" strike="noStrike" cap="none">
                <a:solidFill>
                  <a:schemeClr val="dk1"/>
                </a:solidFill>
                <a:latin typeface="Arial Narrow"/>
                <a:ea typeface="Arial Narrow"/>
                <a:cs typeface="Arial Narrow"/>
                <a:sym typeface="Arial Narrow"/>
              </a:rPr>
              <a:t>If you would like any further information about Compass, see the Office.</a:t>
            </a:r>
            <a:endParaRPr sz="20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333333"/>
              </a:buClr>
              <a:buSzPts val="1800"/>
              <a:buFont typeface="Arial Narrow"/>
              <a:buNone/>
            </a:pPr>
            <a:r>
              <a:rPr lang="en-US" sz="2400" b="1" i="0" u="none" strike="noStrike" cap="none">
                <a:solidFill>
                  <a:srgbClr val="333333"/>
                </a:solidFill>
                <a:latin typeface="Arial Narrow"/>
                <a:ea typeface="Arial Narrow"/>
                <a:cs typeface="Arial Narrow"/>
                <a:sym typeface="Arial Narrow"/>
              </a:rPr>
              <a:t>Please check Compass regularly for upcoming events and to log absences.</a:t>
            </a:r>
            <a:endParaRPr sz="1800" b="1" i="0" u="none" strike="noStrike" cap="none">
              <a:solidFill>
                <a:srgbClr val="000000"/>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000000"/>
              </a:buClr>
              <a:buSzPts val="2000"/>
              <a:buFont typeface="Arial"/>
              <a:buNone/>
            </a:pPr>
            <a:r>
              <a:rPr lang="en-US" sz="2000" b="0" i="0" u="none" strike="noStrike" cap="none">
                <a:solidFill>
                  <a:schemeClr val="dk1"/>
                </a:solidFill>
                <a:latin typeface="Arial Narrow"/>
                <a:ea typeface="Arial Narrow"/>
                <a:cs typeface="Arial Narrow"/>
                <a:sym typeface="Arial Narrow"/>
              </a:rPr>
              <a:t>The School Newsletter is available from the</a:t>
            </a:r>
            <a:br>
              <a:rPr lang="en-US" sz="2000" b="0" i="0" u="none" strike="noStrike" cap="none">
                <a:solidFill>
                  <a:schemeClr val="dk1"/>
                </a:solidFill>
                <a:latin typeface="Arial Narrow"/>
                <a:ea typeface="Arial Narrow"/>
                <a:cs typeface="Arial Narrow"/>
                <a:sym typeface="Arial Narrow"/>
              </a:rPr>
            </a:br>
            <a:r>
              <a:rPr lang="en-US" sz="2000" b="0" i="0" u="none" strike="noStrike" cap="none">
                <a:solidFill>
                  <a:schemeClr val="dk1"/>
                </a:solidFill>
                <a:latin typeface="Arial Narrow"/>
                <a:ea typeface="Arial Narrow"/>
                <a:cs typeface="Arial Narrow"/>
                <a:sym typeface="Arial Narrow"/>
              </a:rPr>
              <a:t>school website and via the notification</a:t>
            </a:r>
            <a:br>
              <a:rPr lang="en-US" sz="2000" b="0" i="0" u="none" strike="noStrike" cap="none">
                <a:solidFill>
                  <a:schemeClr val="dk1"/>
                </a:solidFill>
                <a:latin typeface="Arial Narrow"/>
                <a:ea typeface="Arial Narrow"/>
                <a:cs typeface="Arial Narrow"/>
                <a:sym typeface="Arial Narrow"/>
              </a:rPr>
            </a:br>
            <a:r>
              <a:rPr lang="en-US" sz="2000" b="0" i="0" u="none" strike="noStrike" cap="none">
                <a:solidFill>
                  <a:schemeClr val="dk1"/>
                </a:solidFill>
                <a:latin typeface="Arial Narrow"/>
                <a:ea typeface="Arial Narrow"/>
                <a:cs typeface="Arial Narrow"/>
                <a:sym typeface="Arial Narrow"/>
              </a:rPr>
              <a:t>on Compass.</a:t>
            </a:r>
            <a:endParaRPr sz="20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9"/>
          <p:cNvSpPr/>
          <p:nvPr/>
        </p:nvSpPr>
        <p:spPr>
          <a:xfrm>
            <a:off x="1331640" y="-3987823"/>
            <a:ext cx="7812360" cy="3344505"/>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200"/>
              <a:buFont typeface="Arial Narrow"/>
              <a:buNone/>
            </a:pPr>
            <a:r>
              <a:rPr lang="en-US" sz="1200" b="0" i="0" u="none" strike="noStrike" cap="none">
                <a:solidFill>
                  <a:schemeClr val="dk1"/>
                </a:solidFill>
                <a:latin typeface="Arial Narrow"/>
                <a:ea typeface="Arial Narrow"/>
                <a:cs typeface="Arial Narrow"/>
                <a:sym typeface="Arial Narrow"/>
              </a:rPr>
              <a:t>What?</a:t>
            </a:r>
            <a:r>
              <a:rPr lang="en-US" sz="12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333333"/>
              </a:buClr>
              <a:buSzPts val="1200"/>
              <a:buFont typeface="Arial Narrow"/>
              <a:buNone/>
            </a:pPr>
            <a:r>
              <a:rPr lang="en-US" sz="1200" b="0" i="0" u="none" strike="noStrike" cap="none">
                <a:solidFill>
                  <a:srgbClr val="333333"/>
                </a:solidFill>
                <a:latin typeface="Arial Narrow"/>
                <a:ea typeface="Arial Narrow"/>
                <a:cs typeface="Arial Narrow"/>
                <a:sym typeface="Arial Narrow"/>
              </a:rPr>
              <a:t>During 2015 CRPS is implementing a staged release of our new school management software, Compass School Manager.</a:t>
            </a: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rgbClr val="333333"/>
              </a:buClr>
              <a:buSzPts val="1200"/>
              <a:buFont typeface="Arial Narrow"/>
              <a:buNone/>
            </a:pPr>
            <a:r>
              <a:rPr lang="en-US" sz="1200" b="0" i="0" u="none" strike="noStrike" cap="none">
                <a:solidFill>
                  <a:srgbClr val="333333"/>
                </a:solidFill>
                <a:latin typeface="Arial Narrow"/>
                <a:ea typeface="Arial Narrow"/>
                <a:cs typeface="Arial Narrow"/>
                <a:sym typeface="Arial Narrow"/>
              </a:rPr>
              <a:t>Throughout the coming year, we plan to release other features which will allow you to:</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75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Access your child's semester reports</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Access your child's progress reports (year 2) </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Download, print and approve upcoming excursion/incursion forms</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Pay school fees, charges and contributions online</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Update your registered email and mobile number </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Access information regarding upcoming events and news and lots more</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Email your child’s teacher</a:t>
            </a:r>
            <a:endParaRPr sz="1200" b="0" i="0" u="none" strike="noStrike" cap="none">
              <a:solidFill>
                <a:schemeClr val="dk1"/>
              </a:solidFill>
              <a:latin typeface="Calibri"/>
              <a:ea typeface="Calibri"/>
              <a:cs typeface="Calibri"/>
              <a:sym typeface="Calibri"/>
            </a:endParaRPr>
          </a:p>
        </p:txBody>
      </p:sp>
      <p:pic>
        <p:nvPicPr>
          <p:cNvPr id="420" name="Google Shape;420;p49"/>
          <p:cNvPicPr preferRelativeResize="0"/>
          <p:nvPr/>
        </p:nvPicPr>
        <p:blipFill rotWithShape="1">
          <a:blip r:embed="rId3">
            <a:alphaModFix/>
          </a:blip>
          <a:srcRect/>
          <a:stretch/>
        </p:blipFill>
        <p:spPr>
          <a:xfrm>
            <a:off x="2627784" y="177839"/>
            <a:ext cx="4176464" cy="1461762"/>
          </a:xfrm>
          <a:prstGeom prst="rect">
            <a:avLst/>
          </a:prstGeom>
          <a:noFill/>
          <a:ln>
            <a:noFill/>
          </a:ln>
        </p:spPr>
      </p:pic>
      <p:pic>
        <p:nvPicPr>
          <p:cNvPr id="421" name="Google Shape;421;p49"/>
          <p:cNvPicPr preferRelativeResize="0"/>
          <p:nvPr/>
        </p:nvPicPr>
        <p:blipFill rotWithShape="1">
          <a:blip r:embed="rId4">
            <a:alphaModFix/>
          </a:blip>
          <a:srcRect t="6192" r="54222" b="31429"/>
          <a:stretch/>
        </p:blipFill>
        <p:spPr>
          <a:xfrm>
            <a:off x="5303975" y="3751150"/>
            <a:ext cx="3574876" cy="2954775"/>
          </a:xfrm>
          <a:prstGeom prst="rect">
            <a:avLst/>
          </a:prstGeom>
          <a:noFill/>
          <a:ln>
            <a:noFill/>
          </a:ln>
        </p:spPr>
      </p:pic>
      <p:sp>
        <p:nvSpPr>
          <p:cNvPr id="422" name="Google Shape;422;p49"/>
          <p:cNvSpPr/>
          <p:nvPr/>
        </p:nvSpPr>
        <p:spPr>
          <a:xfrm>
            <a:off x="4998500" y="5813375"/>
            <a:ext cx="2571600" cy="472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49"/>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0"/>
          <p:cNvSpPr txBox="1">
            <a:spLocks noGrp="1"/>
          </p:cNvSpPr>
          <p:nvPr>
            <p:ph type="title"/>
          </p:nvPr>
        </p:nvSpPr>
        <p:spPr>
          <a:xfrm>
            <a:off x="1089450" y="236306"/>
            <a:ext cx="6965100" cy="120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b="1">
                <a:solidFill>
                  <a:srgbClr val="005D8B"/>
                </a:solidFill>
                <a:latin typeface="Arial Narrow"/>
                <a:ea typeface="Arial Narrow"/>
                <a:cs typeface="Arial Narrow"/>
                <a:sym typeface="Arial Narrow"/>
              </a:rPr>
              <a:t>Parent Representatives</a:t>
            </a:r>
            <a:endParaRPr b="1">
              <a:solidFill>
                <a:srgbClr val="005D8B"/>
              </a:solidFill>
              <a:latin typeface="Arial Narrow"/>
              <a:ea typeface="Arial Narrow"/>
              <a:cs typeface="Arial Narrow"/>
              <a:sym typeface="Arial Narrow"/>
            </a:endParaRPr>
          </a:p>
        </p:txBody>
      </p:sp>
      <p:sp>
        <p:nvSpPr>
          <p:cNvPr id="430" name="Google Shape;430;p50"/>
          <p:cNvSpPr txBox="1"/>
          <p:nvPr/>
        </p:nvSpPr>
        <p:spPr>
          <a:xfrm>
            <a:off x="904126" y="1567912"/>
            <a:ext cx="7420355" cy="3647122"/>
          </a:xfrm>
          <a:prstGeom prst="rect">
            <a:avLst/>
          </a:prstGeom>
          <a:noFill/>
          <a:ln>
            <a:noFill/>
          </a:ln>
        </p:spPr>
        <p:txBody>
          <a:bodyPr spcFirstLastPara="1" wrap="square" lIns="91425" tIns="91425" rIns="91425" bIns="91425" anchor="t" anchorCtr="0">
            <a:spAutoFit/>
          </a:bodyPr>
          <a:lstStyle/>
          <a:p>
            <a:pPr marL="457200" marR="0" lvl="0" indent="-387350" algn="l" rtl="0">
              <a:lnSpc>
                <a:spcPct val="100000"/>
              </a:lnSpc>
              <a:spcBef>
                <a:spcPts val="0"/>
              </a:spcBef>
              <a:spcAft>
                <a:spcPts val="0"/>
              </a:spcAft>
              <a:buClr>
                <a:srgbClr val="000000"/>
              </a:buClr>
              <a:buSzPts val="2500"/>
              <a:buFont typeface="Arial Narrow"/>
              <a:buChar char="●"/>
            </a:pPr>
            <a:r>
              <a:rPr lang="en-US" sz="2500" b="0" i="0" u="none" strike="noStrike" cap="none">
                <a:solidFill>
                  <a:srgbClr val="000000"/>
                </a:solidFill>
                <a:latin typeface="Arial Narrow"/>
                <a:ea typeface="Arial Narrow"/>
                <a:cs typeface="Arial Narrow"/>
                <a:sym typeface="Arial Narrow"/>
              </a:rPr>
              <a:t>Helps foster communication within the school community</a:t>
            </a:r>
            <a:endParaRPr sz="25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Narrow"/>
              <a:ea typeface="Arial Narrow"/>
              <a:cs typeface="Arial Narrow"/>
              <a:sym typeface="Arial Narrow"/>
            </a:endParaRPr>
          </a:p>
          <a:p>
            <a:pPr marL="457200" marR="0" lvl="0" indent="-387350" algn="l" rtl="0">
              <a:lnSpc>
                <a:spcPct val="100000"/>
              </a:lnSpc>
              <a:spcBef>
                <a:spcPts val="0"/>
              </a:spcBef>
              <a:spcAft>
                <a:spcPts val="0"/>
              </a:spcAft>
              <a:buClr>
                <a:srgbClr val="000000"/>
              </a:buClr>
              <a:buSzPts val="2500"/>
              <a:buFont typeface="Arial Narrow"/>
              <a:buChar char="●"/>
            </a:pPr>
            <a:r>
              <a:rPr lang="en-US" sz="2500" b="0" i="0" u="none" strike="noStrike" cap="none">
                <a:solidFill>
                  <a:srgbClr val="000000"/>
                </a:solidFill>
                <a:latin typeface="Arial Narrow"/>
                <a:ea typeface="Arial Narrow"/>
                <a:cs typeface="Arial Narrow"/>
                <a:sym typeface="Arial Narrow"/>
              </a:rPr>
              <a:t>Class or Year Level Representative (volunteer) to compile a family contact list (opt-in participation), organise family activities out of school hours, providing reminders to parents of any upcoming events and promoting communications between school and parents.</a:t>
            </a:r>
            <a:endParaRPr sz="25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Narrow"/>
              <a:ea typeface="Arial Narrow"/>
              <a:cs typeface="Arial Narrow"/>
              <a:sym typeface="Arial Narrow"/>
            </a:endParaRPr>
          </a:p>
          <a:p>
            <a:pPr marL="457200" marR="0" lvl="0" indent="-387350" algn="l" rtl="0">
              <a:lnSpc>
                <a:spcPct val="100000"/>
              </a:lnSpc>
              <a:spcBef>
                <a:spcPts val="0"/>
              </a:spcBef>
              <a:spcAft>
                <a:spcPts val="0"/>
              </a:spcAft>
              <a:buClr>
                <a:srgbClr val="000000"/>
              </a:buClr>
              <a:buSzPts val="2500"/>
              <a:buFont typeface="Arial Narrow"/>
              <a:buChar char="●"/>
            </a:pPr>
            <a:r>
              <a:rPr lang="en-US" sz="2500" b="0" i="0" u="none" strike="noStrike" cap="none">
                <a:solidFill>
                  <a:srgbClr val="000000"/>
                </a:solidFill>
                <a:latin typeface="Arial Narrow"/>
                <a:ea typeface="Arial Narrow"/>
                <a:cs typeface="Arial Narrow"/>
                <a:sym typeface="Arial Narrow"/>
              </a:rPr>
              <a:t>Working with Children Check (receipt accepted)</a:t>
            </a:r>
            <a:endParaRPr sz="2500" b="0" i="0" u="none" strike="noStrike" cap="none">
              <a:solidFill>
                <a:srgbClr val="000000"/>
              </a:solidFill>
              <a:latin typeface="Arial Narrow"/>
              <a:ea typeface="Arial Narrow"/>
              <a:cs typeface="Arial Narrow"/>
              <a:sym typeface="Arial Narrow"/>
            </a:endParaRPr>
          </a:p>
        </p:txBody>
      </p:sp>
      <p:sp>
        <p:nvSpPr>
          <p:cNvPr id="431" name="Google Shape;431;p50"/>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6"/>
          <p:cNvPicPr preferRelativeResize="0"/>
          <p:nvPr/>
        </p:nvPicPr>
        <p:blipFill rotWithShape="1">
          <a:blip r:embed="rId3">
            <a:alphaModFix/>
          </a:blip>
          <a:srcRect/>
          <a:stretch/>
        </p:blipFill>
        <p:spPr>
          <a:xfrm>
            <a:off x="112109" y="261257"/>
            <a:ext cx="8856400" cy="61917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1"/>
          <p:cNvSpPr txBox="1">
            <a:spLocks noGrp="1"/>
          </p:cNvSpPr>
          <p:nvPr>
            <p:ph type="title"/>
          </p:nvPr>
        </p:nvSpPr>
        <p:spPr>
          <a:xfrm>
            <a:off x="1056743" y="716630"/>
            <a:ext cx="6965100" cy="120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br>
              <a:rPr lang="en-US" sz="3959"/>
            </a:br>
            <a:endParaRPr sz="3959"/>
          </a:p>
          <a:p>
            <a:pPr marL="0" lvl="0" indent="0" algn="ctr" rtl="0">
              <a:lnSpc>
                <a:spcPct val="100000"/>
              </a:lnSpc>
              <a:spcBef>
                <a:spcPts val="0"/>
              </a:spcBef>
              <a:spcAft>
                <a:spcPts val="0"/>
              </a:spcAft>
              <a:buSzPts val="1400"/>
              <a:buNone/>
            </a:pPr>
            <a:r>
              <a:rPr lang="en-US" sz="3959" b="1">
                <a:solidFill>
                  <a:srgbClr val="002060"/>
                </a:solidFill>
                <a:latin typeface="Arial Narrow"/>
                <a:ea typeface="Arial Narrow"/>
                <a:cs typeface="Arial Narrow"/>
                <a:sym typeface="Arial Narrow"/>
              </a:rPr>
              <a:t>Encouraging your child to be independent.</a:t>
            </a:r>
            <a:br>
              <a:rPr lang="en-US" sz="3959"/>
            </a:br>
            <a:endParaRPr sz="3959"/>
          </a:p>
          <a:p>
            <a:pPr marL="0" lvl="0" indent="0" algn="ctr" rtl="0">
              <a:lnSpc>
                <a:spcPct val="100000"/>
              </a:lnSpc>
              <a:spcBef>
                <a:spcPts val="0"/>
              </a:spcBef>
              <a:spcAft>
                <a:spcPts val="0"/>
              </a:spcAft>
              <a:buSzPts val="1400"/>
              <a:buNone/>
            </a:pPr>
            <a:endParaRPr sz="3959"/>
          </a:p>
          <a:p>
            <a:pPr marL="0" lvl="0" indent="0" algn="ctr" rtl="0">
              <a:lnSpc>
                <a:spcPct val="100000"/>
              </a:lnSpc>
              <a:spcBef>
                <a:spcPts val="0"/>
              </a:spcBef>
              <a:spcAft>
                <a:spcPts val="0"/>
              </a:spcAft>
              <a:buSzPts val="1400"/>
              <a:buNone/>
            </a:pPr>
            <a:endParaRPr/>
          </a:p>
        </p:txBody>
      </p:sp>
      <p:sp>
        <p:nvSpPr>
          <p:cNvPr id="438" name="Google Shape;438;p51"/>
          <p:cNvSpPr txBox="1">
            <a:spLocks noGrp="1"/>
          </p:cNvSpPr>
          <p:nvPr>
            <p:ph type="body" idx="1"/>
          </p:nvPr>
        </p:nvSpPr>
        <p:spPr>
          <a:xfrm>
            <a:off x="705148" y="1919030"/>
            <a:ext cx="7668290" cy="4139400"/>
          </a:xfrm>
          <a:prstGeom prst="rect">
            <a:avLst/>
          </a:prstGeom>
          <a:noFill/>
          <a:ln>
            <a:noFill/>
          </a:ln>
        </p:spPr>
        <p:txBody>
          <a:bodyPr spcFirstLastPara="1" wrap="square" lIns="91425" tIns="91425" rIns="91425" bIns="91425" anchor="t" anchorCtr="0">
            <a:noAutofit/>
          </a:bodyPr>
          <a:lstStyle/>
          <a:p>
            <a:pPr marL="274320" lvl="0" indent="-121920" algn="l" rtl="0">
              <a:lnSpc>
                <a:spcPct val="80000"/>
              </a:lnSpc>
              <a:spcBef>
                <a:spcPts val="408"/>
              </a:spcBef>
              <a:spcAft>
                <a:spcPts val="0"/>
              </a:spcAft>
              <a:buSzPts val="2400"/>
              <a:buFont typeface="Arial Narrow"/>
              <a:buNone/>
            </a:pPr>
            <a:endParaRPr>
              <a:latin typeface="Arial Narrow"/>
              <a:ea typeface="Arial Narrow"/>
              <a:cs typeface="Arial Narrow"/>
              <a:sym typeface="Arial Narrow"/>
            </a:endParaRPr>
          </a:p>
          <a:p>
            <a:pPr marL="274320" lvl="0" indent="-274320" algn="l" rtl="0">
              <a:lnSpc>
                <a:spcPct val="80000"/>
              </a:lnSpc>
              <a:spcBef>
                <a:spcPts val="408"/>
              </a:spcBef>
              <a:spcAft>
                <a:spcPts val="0"/>
              </a:spcAft>
              <a:buSzPts val="2400"/>
              <a:buFont typeface="Arial Narrow"/>
              <a:buChar char="O"/>
            </a:pPr>
            <a:r>
              <a:rPr lang="en-US">
                <a:latin typeface="Calibri"/>
                <a:ea typeface="Calibri"/>
                <a:cs typeface="Calibri"/>
                <a:sym typeface="Calibri"/>
              </a:rPr>
              <a:t>Develop their organisation skills by using a diary.</a:t>
            </a:r>
            <a:endParaRPr>
              <a:latin typeface="Calibri"/>
              <a:ea typeface="Calibri"/>
              <a:cs typeface="Calibri"/>
              <a:sym typeface="Calibri"/>
            </a:endParaRPr>
          </a:p>
          <a:p>
            <a:pPr marL="457200" lvl="0" indent="0" algn="l" rtl="0">
              <a:lnSpc>
                <a:spcPct val="80000"/>
              </a:lnSpc>
              <a:spcBef>
                <a:spcPts val="408"/>
              </a:spcBef>
              <a:spcAft>
                <a:spcPts val="0"/>
              </a:spcAft>
              <a:buSzPts val="2040"/>
              <a:buNone/>
            </a:pPr>
            <a:endParaRPr>
              <a:latin typeface="Calibri"/>
              <a:ea typeface="Calibri"/>
              <a:cs typeface="Calibri"/>
              <a:sym typeface="Calibri"/>
            </a:endParaRPr>
          </a:p>
          <a:p>
            <a:pPr marL="274320" lvl="0" indent="-274320" algn="l" rtl="0">
              <a:lnSpc>
                <a:spcPct val="80000"/>
              </a:lnSpc>
              <a:spcBef>
                <a:spcPts val="408"/>
              </a:spcBef>
              <a:spcAft>
                <a:spcPts val="0"/>
              </a:spcAft>
              <a:buSzPts val="2040"/>
              <a:buFont typeface="Arial Narrow"/>
              <a:buChar char="O"/>
            </a:pPr>
            <a:r>
              <a:rPr lang="en-US">
                <a:latin typeface="Calibri"/>
                <a:ea typeface="Calibri"/>
                <a:cs typeface="Calibri"/>
                <a:sym typeface="Calibri"/>
              </a:rPr>
              <a:t>In preparation for camp, pack their own bag and be responsible for what items are included in their bag.</a:t>
            </a:r>
            <a:endParaRPr>
              <a:latin typeface="Calibri"/>
              <a:ea typeface="Calibri"/>
              <a:cs typeface="Calibri"/>
              <a:sym typeface="Calibri"/>
            </a:endParaRPr>
          </a:p>
          <a:p>
            <a:pPr marL="457200" lvl="0" indent="0" algn="l" rtl="0">
              <a:lnSpc>
                <a:spcPct val="80000"/>
              </a:lnSpc>
              <a:spcBef>
                <a:spcPts val="408"/>
              </a:spcBef>
              <a:spcAft>
                <a:spcPts val="0"/>
              </a:spcAft>
              <a:buSzPts val="2040"/>
              <a:buNone/>
            </a:pPr>
            <a:endParaRPr>
              <a:latin typeface="Calibri"/>
              <a:ea typeface="Calibri"/>
              <a:cs typeface="Calibri"/>
              <a:sym typeface="Calibri"/>
            </a:endParaRPr>
          </a:p>
          <a:p>
            <a:pPr marL="274320" lvl="0" indent="-274320" algn="l" rtl="0">
              <a:lnSpc>
                <a:spcPct val="80000"/>
              </a:lnSpc>
              <a:spcBef>
                <a:spcPts val="408"/>
              </a:spcBef>
              <a:spcAft>
                <a:spcPts val="0"/>
              </a:spcAft>
              <a:buSzPts val="2040"/>
              <a:buFont typeface="Arial Narrow"/>
              <a:buChar char="O"/>
            </a:pPr>
            <a:r>
              <a:rPr lang="en-US">
                <a:latin typeface="Calibri"/>
                <a:ea typeface="Calibri"/>
                <a:cs typeface="Calibri"/>
                <a:sym typeface="Calibri"/>
              </a:rPr>
              <a:t>Mobile phones/smart watches that can be used as phones must be checked into the safe at 8:50am and they can be collected at the end of the day.</a:t>
            </a:r>
            <a:endParaRPr>
              <a:latin typeface="Calibri"/>
              <a:ea typeface="Calibri"/>
              <a:cs typeface="Calibri"/>
              <a:sym typeface="Calibri"/>
            </a:endParaRPr>
          </a:p>
          <a:p>
            <a:pPr marL="274320" lvl="0" indent="-144780" algn="l" rtl="0">
              <a:lnSpc>
                <a:spcPct val="80000"/>
              </a:lnSpc>
              <a:spcBef>
                <a:spcPts val="408"/>
              </a:spcBef>
              <a:spcAft>
                <a:spcPts val="0"/>
              </a:spcAft>
              <a:buSzPts val="2040"/>
              <a:buFont typeface="Arial Narrow"/>
              <a:buNone/>
            </a:pPr>
            <a:endParaRPr>
              <a:latin typeface="Calibri"/>
              <a:ea typeface="Calibri"/>
              <a:cs typeface="Calibri"/>
              <a:sym typeface="Calibri"/>
            </a:endParaRPr>
          </a:p>
          <a:p>
            <a:pPr marL="274320" lvl="0" indent="-274320" algn="l" rtl="0">
              <a:lnSpc>
                <a:spcPct val="80000"/>
              </a:lnSpc>
              <a:spcBef>
                <a:spcPts val="408"/>
              </a:spcBef>
              <a:spcAft>
                <a:spcPts val="0"/>
              </a:spcAft>
              <a:buSzPts val="2040"/>
              <a:buFont typeface="Arial Narrow"/>
              <a:buChar char="O"/>
            </a:pPr>
            <a:r>
              <a:rPr lang="en-US">
                <a:latin typeface="Calibri"/>
                <a:ea typeface="Calibri"/>
                <a:cs typeface="Calibri"/>
                <a:sym typeface="Calibri"/>
              </a:rPr>
              <a:t>Get to school on time at 8.45. </a:t>
            </a:r>
            <a:r>
              <a:rPr lang="en-US" sz="2200" b="1" u="sng">
                <a:solidFill>
                  <a:srgbClr val="FF0000"/>
                </a:solidFill>
                <a:latin typeface="Calibri"/>
                <a:ea typeface="Calibri"/>
                <a:cs typeface="Calibri"/>
                <a:sym typeface="Calibri"/>
              </a:rPr>
              <a:t>The school grounds are unsupervised before 8:45 am and after 3.45 pm.</a:t>
            </a:r>
            <a:endParaRPr sz="2200">
              <a:latin typeface="Calibri"/>
              <a:ea typeface="Calibri"/>
              <a:cs typeface="Calibri"/>
              <a:sym typeface="Calibri"/>
            </a:endParaRPr>
          </a:p>
          <a:p>
            <a:pPr marL="274320" lvl="0" indent="-144780" algn="l" rtl="0">
              <a:lnSpc>
                <a:spcPct val="80000"/>
              </a:lnSpc>
              <a:spcBef>
                <a:spcPts val="408"/>
              </a:spcBef>
              <a:spcAft>
                <a:spcPts val="0"/>
              </a:spcAft>
              <a:buSzPts val="2040"/>
              <a:buFont typeface="Arial Narrow"/>
              <a:buNone/>
            </a:pPr>
            <a:endParaRPr>
              <a:latin typeface="Arial Narrow"/>
              <a:ea typeface="Arial Narrow"/>
              <a:cs typeface="Arial Narrow"/>
              <a:sym typeface="Arial Narrow"/>
            </a:endParaRPr>
          </a:p>
          <a:p>
            <a:pPr marL="0" lvl="0" indent="0" algn="l" rtl="0">
              <a:lnSpc>
                <a:spcPct val="80000"/>
              </a:lnSpc>
              <a:spcBef>
                <a:spcPts val="408"/>
              </a:spcBef>
              <a:spcAft>
                <a:spcPts val="0"/>
              </a:spcAft>
              <a:buSzPts val="2040"/>
              <a:buNone/>
            </a:pPr>
            <a:endParaRPr>
              <a:latin typeface="Arial Narrow"/>
              <a:ea typeface="Arial Narrow"/>
              <a:cs typeface="Arial Narrow"/>
              <a:sym typeface="Arial Narrow"/>
            </a:endParaRPr>
          </a:p>
          <a:p>
            <a:pPr marL="0" lvl="0" indent="0" algn="l" rtl="0">
              <a:lnSpc>
                <a:spcPct val="80000"/>
              </a:lnSpc>
              <a:spcBef>
                <a:spcPts val="408"/>
              </a:spcBef>
              <a:spcAft>
                <a:spcPts val="0"/>
              </a:spcAft>
              <a:buSzPts val="2040"/>
              <a:buNone/>
            </a:pPr>
            <a:endParaRPr>
              <a:latin typeface="Arial Narrow"/>
              <a:ea typeface="Arial Narrow"/>
              <a:cs typeface="Arial Narrow"/>
              <a:sym typeface="Arial Narrow"/>
            </a:endParaRPr>
          </a:p>
          <a:p>
            <a:pPr marL="0" lvl="0" indent="0" algn="l" rtl="0">
              <a:lnSpc>
                <a:spcPct val="80000"/>
              </a:lnSpc>
              <a:spcBef>
                <a:spcPts val="408"/>
              </a:spcBef>
              <a:spcAft>
                <a:spcPts val="0"/>
              </a:spcAft>
              <a:buSzPts val="2040"/>
              <a:buNone/>
            </a:pPr>
            <a:endParaRPr>
              <a:latin typeface="Arial Narrow"/>
              <a:ea typeface="Arial Narrow"/>
              <a:cs typeface="Arial Narrow"/>
              <a:sym typeface="Arial Narrow"/>
            </a:endParaRPr>
          </a:p>
          <a:p>
            <a:pPr marL="0" lvl="0" indent="0" algn="l" rtl="0">
              <a:lnSpc>
                <a:spcPct val="80000"/>
              </a:lnSpc>
              <a:spcBef>
                <a:spcPts val="408"/>
              </a:spcBef>
              <a:spcAft>
                <a:spcPts val="0"/>
              </a:spcAft>
              <a:buSzPts val="2040"/>
              <a:buNone/>
            </a:pPr>
            <a:endParaRPr>
              <a:latin typeface="Arial Narrow"/>
              <a:ea typeface="Arial Narrow"/>
              <a:cs typeface="Arial Narrow"/>
              <a:sym typeface="Arial Narrow"/>
            </a:endParaRPr>
          </a:p>
          <a:p>
            <a:pPr marL="457200" lvl="0" indent="0" algn="l" rtl="0">
              <a:lnSpc>
                <a:spcPct val="80000"/>
              </a:lnSpc>
              <a:spcBef>
                <a:spcPts val="408"/>
              </a:spcBef>
              <a:spcAft>
                <a:spcPts val="0"/>
              </a:spcAft>
              <a:buSzPts val="2040"/>
              <a:buNone/>
            </a:pPr>
            <a:endParaRPr sz="2040">
              <a:latin typeface="Arial Narrow"/>
              <a:ea typeface="Arial Narrow"/>
              <a:cs typeface="Arial Narrow"/>
              <a:sym typeface="Arial Narrow"/>
            </a:endParaRPr>
          </a:p>
          <a:p>
            <a:pPr marL="457200" lvl="0" indent="0" algn="l" rtl="0">
              <a:lnSpc>
                <a:spcPct val="80000"/>
              </a:lnSpc>
              <a:spcBef>
                <a:spcPts val="408"/>
              </a:spcBef>
              <a:spcAft>
                <a:spcPts val="0"/>
              </a:spcAft>
              <a:buSzPts val="2040"/>
              <a:buNone/>
            </a:pPr>
            <a:endParaRPr sz="2040">
              <a:latin typeface="Arial Narrow"/>
              <a:ea typeface="Arial Narrow"/>
              <a:cs typeface="Arial Narrow"/>
              <a:sym typeface="Arial Narrow"/>
            </a:endParaRPr>
          </a:p>
          <a:p>
            <a:pPr marL="457200" lvl="0" indent="0" algn="l" rtl="0">
              <a:lnSpc>
                <a:spcPct val="80000"/>
              </a:lnSpc>
              <a:spcBef>
                <a:spcPts val="408"/>
              </a:spcBef>
              <a:spcAft>
                <a:spcPts val="0"/>
              </a:spcAft>
              <a:buSzPts val="2040"/>
              <a:buNone/>
            </a:pPr>
            <a:endParaRPr sz="2040">
              <a:latin typeface="Arial Narrow"/>
              <a:ea typeface="Arial Narrow"/>
              <a:cs typeface="Arial Narrow"/>
              <a:sym typeface="Arial Narrow"/>
            </a:endParaRPr>
          </a:p>
          <a:p>
            <a:pPr marL="457200" lvl="0" indent="0" algn="l" rtl="0">
              <a:lnSpc>
                <a:spcPct val="80000"/>
              </a:lnSpc>
              <a:spcBef>
                <a:spcPts val="408"/>
              </a:spcBef>
              <a:spcAft>
                <a:spcPts val="0"/>
              </a:spcAft>
              <a:buSzPts val="2040"/>
              <a:buNone/>
            </a:pPr>
            <a:endParaRPr sz="2040">
              <a:latin typeface="Arial Narrow"/>
              <a:ea typeface="Arial Narrow"/>
              <a:cs typeface="Arial Narrow"/>
              <a:sym typeface="Arial Narrow"/>
            </a:endParaRPr>
          </a:p>
          <a:p>
            <a:pPr marL="457200" lvl="0" indent="0" algn="l" rtl="0">
              <a:lnSpc>
                <a:spcPct val="80000"/>
              </a:lnSpc>
              <a:spcBef>
                <a:spcPts val="408"/>
              </a:spcBef>
              <a:spcAft>
                <a:spcPts val="0"/>
              </a:spcAft>
              <a:buSzPts val="2040"/>
              <a:buNone/>
            </a:pPr>
            <a:endParaRPr sz="2040">
              <a:latin typeface="Arial Narrow"/>
              <a:ea typeface="Arial Narrow"/>
              <a:cs typeface="Arial Narrow"/>
              <a:sym typeface="Arial Narrow"/>
            </a:endParaRPr>
          </a:p>
        </p:txBody>
      </p:sp>
      <p:sp>
        <p:nvSpPr>
          <p:cNvPr id="439" name="Google Shape;439;p51"/>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2"/>
          <p:cNvSpPr txBox="1">
            <a:spLocks noGrp="1"/>
          </p:cNvSpPr>
          <p:nvPr>
            <p:ph type="title"/>
          </p:nvPr>
        </p:nvSpPr>
        <p:spPr>
          <a:xfrm>
            <a:off x="613875" y="203675"/>
            <a:ext cx="7822800" cy="120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2060"/>
              </a:buClr>
              <a:buSzPts val="1400"/>
              <a:buFont typeface="Arial Narrow"/>
              <a:buNone/>
            </a:pPr>
            <a:r>
              <a:rPr lang="en-US" sz="3959" b="1">
                <a:solidFill>
                  <a:srgbClr val="002060"/>
                </a:solidFill>
                <a:latin typeface="Arial Narrow"/>
                <a:ea typeface="Arial Narrow"/>
                <a:cs typeface="Arial Narrow"/>
                <a:sym typeface="Arial Narrow"/>
              </a:rPr>
              <a:t>Attendance is important for your child's learning</a:t>
            </a:r>
            <a:endParaRPr/>
          </a:p>
        </p:txBody>
      </p:sp>
      <p:pic>
        <p:nvPicPr>
          <p:cNvPr id="446" name="Google Shape;446;p52"/>
          <p:cNvPicPr preferRelativeResize="0"/>
          <p:nvPr/>
        </p:nvPicPr>
        <p:blipFill rotWithShape="1">
          <a:blip r:embed="rId3">
            <a:alphaModFix/>
          </a:blip>
          <a:srcRect/>
          <a:stretch/>
        </p:blipFill>
        <p:spPr>
          <a:xfrm>
            <a:off x="152400" y="1669150"/>
            <a:ext cx="8839200" cy="5089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40"/>
        <p:cNvGrpSpPr/>
        <p:nvPr/>
      </p:nvGrpSpPr>
      <p:grpSpPr>
        <a:xfrm>
          <a:off x="0" y="0"/>
          <a:ext cx="0" cy="0"/>
          <a:chOff x="0" y="0"/>
          <a:chExt cx="0" cy="0"/>
        </a:xfrm>
      </p:grpSpPr>
      <p:sp>
        <p:nvSpPr>
          <p:cNvPr id="341" name="Google Shape;341;p39"/>
          <p:cNvSpPr txBox="1">
            <a:spLocks noGrp="1"/>
          </p:cNvSpPr>
          <p:nvPr>
            <p:ph type="title"/>
          </p:nvPr>
        </p:nvSpPr>
        <p:spPr>
          <a:xfrm>
            <a:off x="1095023" y="817582"/>
            <a:ext cx="6965245" cy="120248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94D"/>
              </a:buClr>
              <a:buSzPts val="1400"/>
              <a:buFont typeface="Arial Narrow"/>
              <a:buNone/>
            </a:pPr>
            <a:r>
              <a:rPr lang="en-US" sz="4400" b="1" i="0" u="none" strike="noStrike" cap="none">
                <a:solidFill>
                  <a:srgbClr val="1F394D"/>
                </a:solidFill>
                <a:latin typeface="Arial Narrow"/>
                <a:ea typeface="Arial Narrow"/>
                <a:cs typeface="Arial Narrow"/>
                <a:sym typeface="Arial Narrow"/>
              </a:rPr>
              <a:t>Specialist Programs</a:t>
            </a:r>
            <a:endParaRPr/>
          </a:p>
        </p:txBody>
      </p:sp>
      <p:sp>
        <p:nvSpPr>
          <p:cNvPr id="342" name="Google Shape;342;p39"/>
          <p:cNvSpPr txBox="1">
            <a:spLocks noGrp="1"/>
          </p:cNvSpPr>
          <p:nvPr>
            <p:ph type="body" idx="1"/>
          </p:nvPr>
        </p:nvSpPr>
        <p:spPr>
          <a:xfrm>
            <a:off x="611559" y="2119257"/>
            <a:ext cx="8429201" cy="3603812"/>
          </a:xfrm>
          <a:prstGeom prst="rect">
            <a:avLst/>
          </a:prstGeom>
          <a:noFill/>
          <a:ln>
            <a:noFill/>
          </a:ln>
        </p:spPr>
        <p:txBody>
          <a:bodyPr spcFirstLastPara="1" wrap="square" lIns="91425" tIns="45700" rIns="91425" bIns="45700" anchor="t" anchorCtr="0">
            <a:noAutofit/>
          </a:bodyPr>
          <a:lstStyle/>
          <a:p>
            <a:pPr marL="274320" marR="0" lvl="0" indent="-144780" algn="l" rtl="0">
              <a:lnSpc>
                <a:spcPct val="100000"/>
              </a:lnSpc>
              <a:spcBef>
                <a:spcPts val="0"/>
              </a:spcBef>
              <a:spcAft>
                <a:spcPts val="0"/>
              </a:spcAft>
              <a:buClr>
                <a:schemeClr val="accent2"/>
              </a:buClr>
              <a:buSzPts val="2040"/>
              <a:buFont typeface="Courgette"/>
              <a:buNone/>
            </a:pPr>
            <a:endParaRPr sz="2400" b="1" i="0" u="none" strike="noStrike" cap="none" dirty="0">
              <a:solidFill>
                <a:schemeClr val="dk1"/>
              </a:solidFill>
              <a:latin typeface="Arial"/>
              <a:ea typeface="Arial"/>
              <a:cs typeface="Arial"/>
              <a:sym typeface="Arial"/>
            </a:endParaRPr>
          </a:p>
          <a:p>
            <a:pPr marL="457200" lvl="0" indent="-431800" algn="l" rtl="0">
              <a:lnSpc>
                <a:spcPct val="100000"/>
              </a:lnSpc>
              <a:spcBef>
                <a:spcPts val="0"/>
              </a:spcBef>
              <a:spcAft>
                <a:spcPts val="0"/>
              </a:spcAft>
              <a:buSzPts val="3200"/>
              <a:buFont typeface="Arial Narrow"/>
              <a:buChar char="-"/>
            </a:pPr>
            <a:r>
              <a:rPr lang="en-US" sz="3200" b="1" i="0" u="none" strike="noStrike" cap="none" dirty="0">
                <a:solidFill>
                  <a:schemeClr val="dk1"/>
                </a:solidFill>
                <a:latin typeface="Arial Narrow"/>
                <a:ea typeface="Arial Narrow"/>
                <a:cs typeface="Arial Narrow"/>
                <a:sym typeface="Arial Narrow"/>
              </a:rPr>
              <a:t>French </a:t>
            </a:r>
            <a:r>
              <a:rPr lang="en-US" sz="3200" dirty="0">
                <a:latin typeface="Arial Narrow"/>
                <a:ea typeface="Arial Narrow"/>
                <a:cs typeface="Arial Narrow"/>
                <a:sym typeface="Arial Narrow"/>
              </a:rPr>
              <a:t>Christine D’Souza</a:t>
            </a:r>
            <a:endParaRPr lang="en-US" sz="3200" b="1" i="0" u="none" strike="noStrike" cap="none" dirty="0">
              <a:solidFill>
                <a:schemeClr val="dk1"/>
              </a:solidFill>
              <a:latin typeface="Arial Narrow"/>
              <a:ea typeface="Arial Narrow"/>
              <a:cs typeface="Arial Narrow"/>
              <a:sym typeface="Arial Narrow"/>
            </a:endParaRPr>
          </a:p>
          <a:p>
            <a:pPr marL="457200" marR="0" lvl="0" indent="-431800" algn="l" rtl="0">
              <a:lnSpc>
                <a:spcPct val="100000"/>
              </a:lnSpc>
              <a:spcBef>
                <a:spcPts val="0"/>
              </a:spcBef>
              <a:spcAft>
                <a:spcPts val="0"/>
              </a:spcAft>
              <a:buSzPts val="3200"/>
              <a:buFont typeface="Arial Narrow"/>
              <a:buChar char="-"/>
            </a:pPr>
            <a:r>
              <a:rPr lang="en-US" sz="3200" b="1" i="0" u="none" strike="noStrike" cap="none" dirty="0">
                <a:solidFill>
                  <a:schemeClr val="dk1"/>
                </a:solidFill>
                <a:latin typeface="Arial Narrow"/>
                <a:ea typeface="Arial Narrow"/>
                <a:cs typeface="Arial Narrow"/>
                <a:sym typeface="Arial Narrow"/>
              </a:rPr>
              <a:t>Physical Education and Sport  </a:t>
            </a:r>
            <a:r>
              <a:rPr lang="en-US" sz="3200" dirty="0">
                <a:latin typeface="Arial Narrow"/>
                <a:ea typeface="Arial Narrow"/>
                <a:cs typeface="Arial Narrow"/>
                <a:sym typeface="Arial Narrow"/>
              </a:rPr>
              <a:t>Cameron Stillman</a:t>
            </a:r>
          </a:p>
          <a:p>
            <a:pPr marL="457200" marR="0" lvl="0" indent="-431800" algn="l" rtl="0">
              <a:lnSpc>
                <a:spcPct val="100000"/>
              </a:lnSpc>
              <a:spcBef>
                <a:spcPts val="0"/>
              </a:spcBef>
              <a:spcAft>
                <a:spcPts val="0"/>
              </a:spcAft>
              <a:buSzPts val="3200"/>
              <a:buFont typeface="Arial Narrow"/>
              <a:buChar char="-"/>
            </a:pPr>
            <a:r>
              <a:rPr lang="en-US" sz="3200" b="1" i="0" u="none" strike="noStrike" cap="none" dirty="0">
                <a:solidFill>
                  <a:schemeClr val="dk1"/>
                </a:solidFill>
                <a:latin typeface="Arial Narrow"/>
                <a:ea typeface="Arial Narrow"/>
                <a:cs typeface="Arial Narrow"/>
                <a:sym typeface="Arial Narrow"/>
              </a:rPr>
              <a:t>Visual Arts </a:t>
            </a:r>
            <a:r>
              <a:rPr lang="en-US" sz="3200" i="0" u="none" strike="noStrike" cap="none" dirty="0">
                <a:solidFill>
                  <a:schemeClr val="dk1"/>
                </a:solidFill>
                <a:latin typeface="Arial Narrow"/>
                <a:ea typeface="Arial Narrow"/>
                <a:cs typeface="Arial Narrow"/>
                <a:sym typeface="Arial Narrow"/>
              </a:rPr>
              <a:t>Sharyn Newstead</a:t>
            </a:r>
            <a:endParaRPr lang="en-US" sz="3200" dirty="0">
              <a:latin typeface="Arial Narrow"/>
              <a:ea typeface="Arial Narrow"/>
              <a:cs typeface="Arial Narrow"/>
              <a:sym typeface="Arial Narrow"/>
            </a:endParaRPr>
          </a:p>
          <a:p>
            <a:pPr marL="457200" marR="0" lvl="0" indent="-431800" algn="l" rtl="0">
              <a:lnSpc>
                <a:spcPct val="100000"/>
              </a:lnSpc>
              <a:spcBef>
                <a:spcPts val="0"/>
              </a:spcBef>
              <a:spcAft>
                <a:spcPts val="0"/>
              </a:spcAft>
              <a:buSzPts val="3200"/>
              <a:buFont typeface="Arial Narrow"/>
              <a:buChar char="-"/>
            </a:pPr>
            <a:r>
              <a:rPr lang="en-US" sz="3200" b="1" dirty="0">
                <a:latin typeface="Arial Narrow"/>
                <a:ea typeface="Arial Narrow"/>
                <a:cs typeface="Arial Narrow"/>
                <a:sym typeface="Arial Narrow"/>
              </a:rPr>
              <a:t>Performing Arts </a:t>
            </a:r>
            <a:r>
              <a:rPr lang="en-US" sz="3200" dirty="0">
                <a:latin typeface="Arial Narrow"/>
                <a:ea typeface="Arial Narrow"/>
                <a:cs typeface="Arial Narrow"/>
                <a:sym typeface="Arial Narrow"/>
              </a:rPr>
              <a:t>Debra Hong </a:t>
            </a:r>
          </a:p>
          <a:p>
            <a:pPr marL="457200" marR="0" lvl="0" indent="-431800" algn="l" rtl="0">
              <a:lnSpc>
                <a:spcPct val="100000"/>
              </a:lnSpc>
              <a:spcBef>
                <a:spcPts val="0"/>
              </a:spcBef>
              <a:spcAft>
                <a:spcPts val="0"/>
              </a:spcAft>
              <a:buSzPts val="3200"/>
              <a:buFont typeface="Arial Narrow"/>
              <a:buChar char="-"/>
            </a:pPr>
            <a:r>
              <a:rPr lang="en-US" sz="3200" b="1" dirty="0">
                <a:latin typeface="Arial Narrow"/>
                <a:ea typeface="Arial Narrow"/>
                <a:cs typeface="Arial Narrow"/>
                <a:sym typeface="Arial Narrow"/>
              </a:rPr>
              <a:t>STEM</a:t>
            </a:r>
            <a:r>
              <a:rPr lang="en-US" sz="3200" dirty="0">
                <a:latin typeface="Arial Narrow"/>
                <a:ea typeface="Arial Narrow"/>
                <a:cs typeface="Arial Narrow"/>
                <a:sym typeface="Arial Narrow"/>
              </a:rPr>
              <a:t> - Lorna Vinar</a:t>
            </a:r>
          </a:p>
        </p:txBody>
      </p:sp>
      <p:sp>
        <p:nvSpPr>
          <p:cNvPr id="343" name="Google Shape;343;p39"/>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0"/>
          <p:cNvSpPr txBox="1">
            <a:spLocks noGrp="1"/>
          </p:cNvSpPr>
          <p:nvPr>
            <p:ph type="title"/>
          </p:nvPr>
        </p:nvSpPr>
        <p:spPr>
          <a:xfrm>
            <a:off x="1089448" y="197557"/>
            <a:ext cx="6965100" cy="120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solidFill>
                  <a:srgbClr val="002060"/>
                </a:solidFill>
              </a:rPr>
              <a:t>STEM </a:t>
            </a:r>
            <a:r>
              <a:rPr lang="en-US" sz="4000" b="1" dirty="0">
                <a:solidFill>
                  <a:srgbClr val="002060"/>
                </a:solidFill>
                <a:latin typeface="+mn-lt"/>
              </a:rPr>
              <a:t>with</a:t>
            </a:r>
            <a:r>
              <a:rPr lang="en-US" sz="4000" b="1" dirty="0">
                <a:solidFill>
                  <a:srgbClr val="002060"/>
                </a:solidFill>
              </a:rPr>
              <a:t> </a:t>
            </a:r>
            <a:r>
              <a:rPr lang="en-US" sz="4000" b="1" dirty="0" err="1">
                <a:solidFill>
                  <a:srgbClr val="002060"/>
                </a:solidFill>
              </a:rPr>
              <a:t>Mrs</a:t>
            </a:r>
            <a:r>
              <a:rPr lang="en-US" sz="4000" b="1" dirty="0">
                <a:solidFill>
                  <a:srgbClr val="002060"/>
                </a:solidFill>
              </a:rPr>
              <a:t> Lorna Vinar</a:t>
            </a:r>
            <a:endParaRPr sz="4000" b="1" dirty="0">
              <a:solidFill>
                <a:srgbClr val="002060"/>
              </a:solidFill>
            </a:endParaRPr>
          </a:p>
        </p:txBody>
      </p:sp>
      <p:sp>
        <p:nvSpPr>
          <p:cNvPr id="350" name="Google Shape;350;p40"/>
          <p:cNvSpPr txBox="1">
            <a:spLocks noGrp="1"/>
          </p:cNvSpPr>
          <p:nvPr>
            <p:ph type="body" idx="1"/>
          </p:nvPr>
        </p:nvSpPr>
        <p:spPr>
          <a:xfrm>
            <a:off x="410250" y="1480425"/>
            <a:ext cx="8323500" cy="3603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1500" dirty="0"/>
              <a:t>For Level 5/6 in STEM the program will operate on a 2-year cycle. This year the students will cover Physical Sciences and Earth and Space Sciences. Next year the program will cover the Chemical and Biological Sciences.   </a:t>
            </a:r>
            <a:endParaRPr sz="1500" dirty="0"/>
          </a:p>
          <a:p>
            <a:pPr marL="0" lvl="0" indent="0" algn="l" rtl="0">
              <a:spcBef>
                <a:spcPts val="480"/>
              </a:spcBef>
              <a:spcAft>
                <a:spcPts val="0"/>
              </a:spcAft>
              <a:buClr>
                <a:schemeClr val="dk1"/>
              </a:buClr>
              <a:buSzPts val="1100"/>
              <a:buFont typeface="Arial"/>
              <a:buNone/>
            </a:pPr>
            <a:endParaRPr sz="1600" dirty="0"/>
          </a:p>
          <a:p>
            <a:pPr marL="0" lvl="0" indent="0" algn="l" rtl="0">
              <a:spcBef>
                <a:spcPts val="480"/>
              </a:spcBef>
              <a:spcAft>
                <a:spcPts val="0"/>
              </a:spcAft>
              <a:buClr>
                <a:schemeClr val="dk1"/>
              </a:buClr>
              <a:buSzPts val="1100"/>
              <a:buFont typeface="Arial"/>
              <a:buNone/>
            </a:pPr>
            <a:r>
              <a:rPr lang="en-US" sz="1600" dirty="0"/>
              <a:t>•	Throughout the year students will discuss their hypothesis and the aim of experiments and identify independent and dependent variables. </a:t>
            </a:r>
            <a:endParaRPr sz="1600" dirty="0"/>
          </a:p>
          <a:p>
            <a:pPr marL="0" lvl="0" indent="0" algn="l" rtl="0">
              <a:spcBef>
                <a:spcPts val="480"/>
              </a:spcBef>
              <a:spcAft>
                <a:spcPts val="0"/>
              </a:spcAft>
              <a:buClr>
                <a:schemeClr val="dk1"/>
              </a:buClr>
              <a:buSzPts val="1100"/>
              <a:buFont typeface="Arial"/>
              <a:buNone/>
            </a:pPr>
            <a:r>
              <a:rPr lang="en-US" sz="1600" dirty="0"/>
              <a:t>•	Students will share how an experiment could be improved and factors that may have an impact on the results of an experiment. </a:t>
            </a:r>
            <a:endParaRPr sz="1600" dirty="0"/>
          </a:p>
          <a:p>
            <a:pPr marL="0" lvl="0" indent="0" algn="l" rtl="0">
              <a:spcBef>
                <a:spcPts val="480"/>
              </a:spcBef>
              <a:spcAft>
                <a:spcPts val="0"/>
              </a:spcAft>
              <a:buClr>
                <a:schemeClr val="dk1"/>
              </a:buClr>
              <a:buSzPts val="1100"/>
              <a:buFont typeface="Arial"/>
              <a:buNone/>
            </a:pPr>
            <a:r>
              <a:rPr lang="en-US" sz="1600" dirty="0"/>
              <a:t>•	Students will use technology during experiments and apply mathematics skills they have learnt in class. </a:t>
            </a:r>
            <a:endParaRPr sz="1600" dirty="0"/>
          </a:p>
          <a:p>
            <a:pPr marL="0" lvl="0" indent="0" algn="l" rtl="0">
              <a:spcBef>
                <a:spcPts val="480"/>
              </a:spcBef>
              <a:spcAft>
                <a:spcPts val="0"/>
              </a:spcAft>
              <a:buClr>
                <a:schemeClr val="dk1"/>
              </a:buClr>
              <a:buSzPts val="1100"/>
              <a:buFont typeface="Arial"/>
              <a:buNone/>
            </a:pPr>
            <a:r>
              <a:rPr lang="en-US" sz="1600" dirty="0"/>
              <a:t>•	In term 1 students will learn the parts of the human eye. They will investigate light energy the difference between opaque, translucent and transparent objects. Refraction and reflection of light will also be investigated. </a:t>
            </a:r>
            <a:endParaRPr sz="1600" dirty="0"/>
          </a:p>
          <a:p>
            <a:pPr marL="0" lvl="0" indent="0" algn="l" rtl="0">
              <a:spcBef>
                <a:spcPts val="480"/>
              </a:spcBef>
              <a:spcAft>
                <a:spcPts val="0"/>
              </a:spcAft>
              <a:buClr>
                <a:schemeClr val="dk1"/>
              </a:buClr>
              <a:buSzPts val="1100"/>
              <a:buFont typeface="Arial"/>
              <a:buNone/>
            </a:pPr>
            <a:r>
              <a:rPr lang="en-US" sz="1600" dirty="0"/>
              <a:t>•	In term 2 students will discover the components of electrical circuits and build electrical circuits. Students will also explore energy transformations.   </a:t>
            </a:r>
            <a:endParaRPr sz="1600" dirty="0"/>
          </a:p>
          <a:p>
            <a:pPr marL="0" lvl="0" indent="0" algn="l" rtl="0">
              <a:spcBef>
                <a:spcPts val="480"/>
              </a:spcBef>
              <a:spcAft>
                <a:spcPts val="0"/>
              </a:spcAft>
              <a:buClr>
                <a:schemeClr val="dk1"/>
              </a:buClr>
              <a:buSzPts val="1100"/>
              <a:buFont typeface="Arial"/>
              <a:buNone/>
            </a:pPr>
            <a:r>
              <a:rPr lang="en-US" sz="1600" dirty="0"/>
              <a:t>•	In term 3 students will investigate the earth and its place in the solar system. </a:t>
            </a:r>
            <a:endParaRPr sz="1600" dirty="0"/>
          </a:p>
          <a:p>
            <a:pPr marL="0" lvl="0" indent="0" algn="l" rtl="0">
              <a:spcBef>
                <a:spcPts val="480"/>
              </a:spcBef>
              <a:spcAft>
                <a:spcPts val="0"/>
              </a:spcAft>
              <a:buClr>
                <a:schemeClr val="dk1"/>
              </a:buClr>
              <a:buSzPts val="1100"/>
              <a:buFont typeface="Arial"/>
              <a:buNone/>
            </a:pPr>
            <a:r>
              <a:rPr lang="en-US" sz="1600" dirty="0"/>
              <a:t>•	In term 4 students will learn about some techniques in forensic science such as fingerprinting and handwriting analysis. </a:t>
            </a:r>
            <a:endParaRPr sz="1600" dirty="0"/>
          </a:p>
          <a:p>
            <a:pPr marL="0" lvl="0" indent="0" algn="l" rtl="0">
              <a:spcBef>
                <a:spcPts val="480"/>
              </a:spcBef>
              <a:spcAft>
                <a:spcPts val="0"/>
              </a:spcAft>
              <a:buClr>
                <a:schemeClr val="dk1"/>
              </a:buClr>
              <a:buSzPts val="1100"/>
              <a:buFont typeface="Arial"/>
              <a:buNone/>
            </a:pPr>
            <a:endParaRPr dirty="0"/>
          </a:p>
          <a:p>
            <a:pPr marL="0" lvl="0" indent="0" algn="l" rtl="0">
              <a:spcBef>
                <a:spcPts val="480"/>
              </a:spcBef>
              <a:spcAft>
                <a:spcPts val="0"/>
              </a:spcAft>
              <a:buNone/>
            </a:pPr>
            <a:endParaRPr dirty="0"/>
          </a:p>
        </p:txBody>
      </p:sp>
      <p:sp>
        <p:nvSpPr>
          <p:cNvPr id="2" name="Rectangle 1">
            <a:extLst>
              <a:ext uri="{FF2B5EF4-FFF2-40B4-BE49-F238E27FC236}">
                <a16:creationId xmlns:a16="http://schemas.microsoft.com/office/drawing/2014/main" id="{940C0E8A-ED21-DE27-2392-AB2BE1F9B50E}"/>
              </a:ext>
            </a:extLst>
          </p:cNvPr>
          <p:cNvSpPr/>
          <p:nvPr/>
        </p:nvSpPr>
        <p:spPr>
          <a:xfrm>
            <a:off x="191386" y="197557"/>
            <a:ext cx="8718698" cy="6462886"/>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1"/>
          <p:cNvSpPr txBox="1">
            <a:spLocks noGrp="1"/>
          </p:cNvSpPr>
          <p:nvPr>
            <p:ph type="title"/>
          </p:nvPr>
        </p:nvSpPr>
        <p:spPr>
          <a:xfrm>
            <a:off x="455950" y="197525"/>
            <a:ext cx="8210700" cy="120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2060"/>
                </a:solidFill>
                <a:latin typeface="Arial"/>
                <a:ea typeface="Arial"/>
                <a:cs typeface="Arial"/>
                <a:sym typeface="Arial"/>
              </a:rPr>
              <a:t>Performing Art with </a:t>
            </a:r>
            <a:r>
              <a:rPr lang="en-US" sz="3600" b="1" dirty="0" err="1">
                <a:solidFill>
                  <a:srgbClr val="002060"/>
                </a:solidFill>
                <a:latin typeface="Arial"/>
                <a:ea typeface="Arial"/>
                <a:cs typeface="Arial"/>
                <a:sym typeface="Arial"/>
              </a:rPr>
              <a:t>Ms</a:t>
            </a:r>
            <a:r>
              <a:rPr lang="en-US" sz="3600" b="1" dirty="0">
                <a:solidFill>
                  <a:srgbClr val="002060"/>
                </a:solidFill>
                <a:latin typeface="Arial"/>
                <a:ea typeface="Arial"/>
                <a:cs typeface="Arial"/>
                <a:sym typeface="Arial"/>
              </a:rPr>
              <a:t> Debra Hong</a:t>
            </a:r>
            <a:endParaRPr sz="3600" b="1" dirty="0">
              <a:solidFill>
                <a:srgbClr val="002060"/>
              </a:solidFill>
              <a:latin typeface="Arial"/>
              <a:ea typeface="Arial"/>
              <a:cs typeface="Arial"/>
              <a:sym typeface="Arial"/>
            </a:endParaRPr>
          </a:p>
        </p:txBody>
      </p:sp>
      <p:sp>
        <p:nvSpPr>
          <p:cNvPr id="357" name="Google Shape;357;p41"/>
          <p:cNvSpPr txBox="1">
            <a:spLocks noGrp="1"/>
          </p:cNvSpPr>
          <p:nvPr>
            <p:ph type="body" idx="1"/>
          </p:nvPr>
        </p:nvSpPr>
        <p:spPr>
          <a:xfrm>
            <a:off x="353850" y="1292525"/>
            <a:ext cx="8436300" cy="3603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Clr>
                <a:schemeClr val="dk1"/>
              </a:buClr>
              <a:buSzPts val="1100"/>
              <a:buFont typeface="Arial"/>
              <a:buNone/>
            </a:pPr>
            <a:endParaRPr sz="2000" dirty="0"/>
          </a:p>
          <a:p>
            <a:pPr marL="0" lvl="0" indent="0" algn="l" rtl="0">
              <a:spcBef>
                <a:spcPts val="480"/>
              </a:spcBef>
              <a:spcAft>
                <a:spcPts val="0"/>
              </a:spcAft>
              <a:buClr>
                <a:schemeClr val="dk1"/>
              </a:buClr>
              <a:buSzPts val="1100"/>
              <a:buFont typeface="Arial"/>
              <a:buNone/>
            </a:pPr>
            <a:r>
              <a:rPr lang="en-US" dirty="0"/>
              <a:t>PA encompasses Music, Dance and Drama. Students perform, create and respond as performers and audience. In Music they engage in listening and singing a range of genres, body percussion, and use an assorted tuned and untuned instruments. They look at elements such as: beat, rhythm, pitch, dynamics, tempo, texture, form, harmony and melody, and read and compose using formal notation. In Drama students act impromptu and with short plays, and in Dance choreograph routines. Notable events include the Soiree and Christmas Concert. Students from 3-6 may join the Choir which meets on Friday during the 1st half of lunch time.</a:t>
            </a:r>
            <a:endParaRPr dirty="0"/>
          </a:p>
          <a:p>
            <a:pPr marL="0" lvl="0" indent="0" algn="l" rtl="0">
              <a:spcBef>
                <a:spcPts val="480"/>
              </a:spcBef>
              <a:spcAft>
                <a:spcPts val="0"/>
              </a:spcAft>
              <a:buClr>
                <a:schemeClr val="dk1"/>
              </a:buClr>
              <a:buSzPts val="1100"/>
              <a:buFont typeface="Arial"/>
              <a:buNone/>
            </a:pPr>
            <a:endParaRPr dirty="0"/>
          </a:p>
          <a:p>
            <a:pPr marL="0" lvl="0" indent="0" algn="l" rtl="0">
              <a:spcBef>
                <a:spcPts val="480"/>
              </a:spcBef>
              <a:spcAft>
                <a:spcPts val="0"/>
              </a:spcAft>
              <a:buNone/>
            </a:pPr>
            <a:endParaRPr dirty="0"/>
          </a:p>
        </p:txBody>
      </p:sp>
      <p:sp>
        <p:nvSpPr>
          <p:cNvPr id="2" name="Rectangle 1">
            <a:extLst>
              <a:ext uri="{FF2B5EF4-FFF2-40B4-BE49-F238E27FC236}">
                <a16:creationId xmlns:a16="http://schemas.microsoft.com/office/drawing/2014/main" id="{E331A71B-0494-C668-C1AA-B88B5FC092C5}"/>
              </a:ext>
            </a:extLst>
          </p:cNvPr>
          <p:cNvSpPr/>
          <p:nvPr/>
        </p:nvSpPr>
        <p:spPr>
          <a:xfrm>
            <a:off x="191386" y="197557"/>
            <a:ext cx="8718698" cy="6462886"/>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2"/>
          <p:cNvSpPr txBox="1">
            <a:spLocks noGrp="1"/>
          </p:cNvSpPr>
          <p:nvPr>
            <p:ph type="title"/>
          </p:nvPr>
        </p:nvSpPr>
        <p:spPr>
          <a:xfrm>
            <a:off x="437400" y="272700"/>
            <a:ext cx="8492400" cy="120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solidFill>
                  <a:srgbClr val="002060"/>
                </a:solidFill>
                <a:latin typeface="Arial"/>
                <a:ea typeface="Arial"/>
                <a:cs typeface="Arial"/>
                <a:sym typeface="Arial"/>
              </a:rPr>
              <a:t>Visual Art with Mrs Sharyn Newstead</a:t>
            </a:r>
            <a:endParaRPr sz="3500" b="1">
              <a:solidFill>
                <a:srgbClr val="002060"/>
              </a:solidFill>
              <a:latin typeface="Arial"/>
              <a:ea typeface="Arial"/>
              <a:cs typeface="Arial"/>
              <a:sym typeface="Arial"/>
            </a:endParaRPr>
          </a:p>
        </p:txBody>
      </p:sp>
      <p:sp>
        <p:nvSpPr>
          <p:cNvPr id="364" name="Google Shape;364;p42"/>
          <p:cNvSpPr txBox="1">
            <a:spLocks noGrp="1"/>
          </p:cNvSpPr>
          <p:nvPr>
            <p:ph type="body" idx="1"/>
          </p:nvPr>
        </p:nvSpPr>
        <p:spPr>
          <a:xfrm>
            <a:off x="484350" y="1475100"/>
            <a:ext cx="8398500" cy="3603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Clr>
                <a:schemeClr val="dk1"/>
              </a:buClr>
              <a:buSzPts val="1100"/>
              <a:buFont typeface="Arial"/>
              <a:buNone/>
            </a:pPr>
            <a:r>
              <a:rPr lang="en-US"/>
              <a:t>Students explore how artists, craftspeople, and designers bring ideas to life through various visual forms and processes, developing both conceptual and expressive skills. Through creating and responding to visual artworks, students explore a variety of ideas, concepts, and perspectives. They draw inspiration from other artists, artworks, symbolic systems, beliefs, and visual arts practices across different cultures, societies, and time periods. They further develop a range of skills across a variety of media, including pencil, paint, clay and textiles. Please ensure all students have a named art smock.</a:t>
            </a:r>
            <a:endParaRPr/>
          </a:p>
          <a:p>
            <a:pPr marL="0" lvl="0" indent="0" algn="l" rtl="0">
              <a:spcBef>
                <a:spcPts val="480"/>
              </a:spcBef>
              <a:spcAft>
                <a:spcPts val="0"/>
              </a:spcAft>
              <a:buClr>
                <a:schemeClr val="dk1"/>
              </a:buClr>
              <a:buSzPts val="1100"/>
              <a:buFont typeface="Arial"/>
              <a:buNone/>
            </a:pPr>
            <a:endParaRPr/>
          </a:p>
          <a:p>
            <a:pPr marL="0" lvl="0" indent="0" algn="l" rtl="0">
              <a:spcBef>
                <a:spcPts val="480"/>
              </a:spcBef>
              <a:spcAft>
                <a:spcPts val="0"/>
              </a:spcAft>
              <a:buNone/>
            </a:pPr>
            <a:endParaRPr/>
          </a:p>
        </p:txBody>
      </p:sp>
      <p:sp>
        <p:nvSpPr>
          <p:cNvPr id="2" name="Rectangle 1">
            <a:extLst>
              <a:ext uri="{FF2B5EF4-FFF2-40B4-BE49-F238E27FC236}">
                <a16:creationId xmlns:a16="http://schemas.microsoft.com/office/drawing/2014/main" id="{A13676E1-D89A-9ABB-62E5-676D382C8CEC}"/>
              </a:ext>
            </a:extLst>
          </p:cNvPr>
          <p:cNvSpPr/>
          <p:nvPr/>
        </p:nvSpPr>
        <p:spPr>
          <a:xfrm>
            <a:off x="191386" y="197557"/>
            <a:ext cx="8718698" cy="6462886"/>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3"/>
          <p:cNvSpPr txBox="1">
            <a:spLocks noGrp="1"/>
          </p:cNvSpPr>
          <p:nvPr>
            <p:ph type="title"/>
          </p:nvPr>
        </p:nvSpPr>
        <p:spPr>
          <a:xfrm>
            <a:off x="982273" y="197557"/>
            <a:ext cx="6965100" cy="120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002060"/>
                </a:solidFill>
              </a:rPr>
              <a:t>PE with Mr Cam Stillman</a:t>
            </a:r>
            <a:endParaRPr b="1">
              <a:solidFill>
                <a:srgbClr val="002060"/>
              </a:solidFill>
            </a:endParaRPr>
          </a:p>
        </p:txBody>
      </p:sp>
      <p:sp>
        <p:nvSpPr>
          <p:cNvPr id="371" name="Google Shape;371;p43"/>
          <p:cNvSpPr txBox="1">
            <a:spLocks noGrp="1"/>
          </p:cNvSpPr>
          <p:nvPr>
            <p:ph type="body" idx="1"/>
          </p:nvPr>
        </p:nvSpPr>
        <p:spPr>
          <a:xfrm>
            <a:off x="306900" y="1254950"/>
            <a:ext cx="8530200" cy="3603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Clr>
                <a:schemeClr val="dk1"/>
              </a:buClr>
              <a:buSzPts val="1100"/>
              <a:buFont typeface="Arial"/>
              <a:buNone/>
            </a:pPr>
            <a:r>
              <a:rPr lang="en-US" sz="2000"/>
              <a:t>The Year 5 and 6 P.E. program is designed around three key areas:</a:t>
            </a:r>
            <a:endParaRPr sz="2000"/>
          </a:p>
          <a:p>
            <a:pPr marL="0" lvl="0" indent="0" algn="l" rtl="0">
              <a:spcBef>
                <a:spcPts val="480"/>
              </a:spcBef>
              <a:spcAft>
                <a:spcPts val="0"/>
              </a:spcAft>
              <a:buClr>
                <a:schemeClr val="dk1"/>
              </a:buClr>
              <a:buSzPts val="1100"/>
              <a:buFont typeface="Arial"/>
              <a:buNone/>
            </a:pPr>
            <a:r>
              <a:rPr lang="en-US" sz="2000"/>
              <a:t>1.	Moving the Body</a:t>
            </a:r>
            <a:endParaRPr sz="2000"/>
          </a:p>
          <a:p>
            <a:pPr marL="0" lvl="0" indent="0" algn="l" rtl="0">
              <a:spcBef>
                <a:spcPts val="480"/>
              </a:spcBef>
              <a:spcAft>
                <a:spcPts val="0"/>
              </a:spcAft>
              <a:buClr>
                <a:schemeClr val="dk1"/>
              </a:buClr>
              <a:buSzPts val="1100"/>
              <a:buFont typeface="Arial"/>
              <a:buNone/>
            </a:pPr>
            <a:r>
              <a:rPr lang="en-US" sz="2000"/>
              <a:t>2.	Understanding Movement</a:t>
            </a:r>
            <a:endParaRPr sz="2000"/>
          </a:p>
          <a:p>
            <a:pPr marL="0" lvl="0" indent="0" algn="l" rtl="0">
              <a:spcBef>
                <a:spcPts val="480"/>
              </a:spcBef>
              <a:spcAft>
                <a:spcPts val="0"/>
              </a:spcAft>
              <a:buClr>
                <a:schemeClr val="dk1"/>
              </a:buClr>
              <a:buSzPts val="1100"/>
              <a:buFont typeface="Arial"/>
              <a:buNone/>
            </a:pPr>
            <a:r>
              <a:rPr lang="en-US" sz="2000"/>
              <a:t>3.	Learning through Movement</a:t>
            </a:r>
            <a:endParaRPr sz="2000"/>
          </a:p>
          <a:p>
            <a:pPr marL="0" lvl="0" indent="0" algn="l" rtl="0">
              <a:spcBef>
                <a:spcPts val="480"/>
              </a:spcBef>
              <a:spcAft>
                <a:spcPts val="0"/>
              </a:spcAft>
              <a:buClr>
                <a:schemeClr val="dk1"/>
              </a:buClr>
              <a:buSzPts val="1100"/>
              <a:buFont typeface="Arial"/>
              <a:buNone/>
            </a:pPr>
            <a:r>
              <a:rPr lang="en-US" sz="2000"/>
              <a:t>At this stage of their development, students continue to consolidate their skills and knowledge across sports and games. Each unit focuses on a specific sport, progressing from skill development to understanding the rules and strategies, and ultimately to playing modified or standard games.</a:t>
            </a:r>
            <a:endParaRPr sz="2000"/>
          </a:p>
          <a:p>
            <a:pPr marL="0" lvl="0" indent="0" algn="l" rtl="0">
              <a:spcBef>
                <a:spcPts val="480"/>
              </a:spcBef>
              <a:spcAft>
                <a:spcPts val="0"/>
              </a:spcAft>
              <a:buNone/>
            </a:pPr>
            <a:r>
              <a:rPr lang="en-US" sz="2000"/>
              <a:t>Fitness assessments in Terms 2 and 4 are a significant part of the curriculum, allowing students to assess their results, and reflect on their health and well-being, in preparation for Cross Country and Athletics events.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4"/>
          <p:cNvSpPr txBox="1">
            <a:spLocks noGrp="1"/>
          </p:cNvSpPr>
          <p:nvPr>
            <p:ph type="title"/>
          </p:nvPr>
        </p:nvSpPr>
        <p:spPr>
          <a:xfrm>
            <a:off x="982273" y="197557"/>
            <a:ext cx="6965100" cy="120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002060"/>
                </a:solidFill>
              </a:rPr>
              <a:t>PE with Mr Cam Stillman</a:t>
            </a:r>
            <a:endParaRPr b="1">
              <a:solidFill>
                <a:srgbClr val="002060"/>
              </a:solidFill>
            </a:endParaRPr>
          </a:p>
        </p:txBody>
      </p:sp>
      <p:sp>
        <p:nvSpPr>
          <p:cNvPr id="378" name="Google Shape;378;p44"/>
          <p:cNvSpPr txBox="1">
            <a:spLocks noGrp="1"/>
          </p:cNvSpPr>
          <p:nvPr>
            <p:ph type="body" idx="1"/>
          </p:nvPr>
        </p:nvSpPr>
        <p:spPr>
          <a:xfrm>
            <a:off x="306900" y="1254950"/>
            <a:ext cx="8530200" cy="3603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000"/>
              <a:t>Throughout the year, students have opportunities to take on different roles and responsibilities. They develop their communication skills and problem-solving abilities within team and group settings.</a:t>
            </a:r>
            <a:endParaRPr sz="2000"/>
          </a:p>
          <a:p>
            <a:pPr marL="0" lvl="0" indent="0" algn="l" rtl="0">
              <a:spcBef>
                <a:spcPts val="480"/>
              </a:spcBef>
              <a:spcAft>
                <a:spcPts val="0"/>
              </a:spcAft>
              <a:buNone/>
            </a:pPr>
            <a:r>
              <a:rPr lang="en-US" sz="2000"/>
              <a:t>A central focus is fostering sportsmanship and encouraging healthy, respectful competition, where students learn to embrace both winning and losing. The Year 6 interschool sports competitions offer a valuable chance for students to apply these skills in a competitive environment.</a:t>
            </a:r>
            <a:endParaRPr sz="2000"/>
          </a:p>
          <a:p>
            <a:pPr marL="0" lvl="0" indent="0" algn="l" rtl="0">
              <a:spcBef>
                <a:spcPts val="480"/>
              </a:spcBef>
              <a:spcAft>
                <a:spcPts val="0"/>
              </a:spcAft>
              <a:buNone/>
            </a:pPr>
            <a:r>
              <a:rPr lang="en-US" sz="2000"/>
              <a:t>There are numerous opportunities for students to participate in sporting events: </a:t>
            </a:r>
            <a:endParaRPr sz="2000"/>
          </a:p>
          <a:p>
            <a:pPr marL="0" lvl="0" indent="0" algn="l" rtl="0">
              <a:spcBef>
                <a:spcPts val="480"/>
              </a:spcBef>
              <a:spcAft>
                <a:spcPts val="0"/>
              </a:spcAft>
              <a:buNone/>
            </a:pPr>
            <a:r>
              <a:rPr lang="en-US" sz="2000"/>
              <a:t>•	Cross Country</a:t>
            </a:r>
            <a:endParaRPr sz="2000"/>
          </a:p>
          <a:p>
            <a:pPr marL="0" lvl="0" indent="0" algn="l" rtl="0">
              <a:spcBef>
                <a:spcPts val="480"/>
              </a:spcBef>
              <a:spcAft>
                <a:spcPts val="0"/>
              </a:spcAft>
              <a:buNone/>
            </a:pPr>
            <a:r>
              <a:rPr lang="en-US" sz="2000"/>
              <a:t>•	Athletics</a:t>
            </a:r>
            <a:endParaRPr sz="2000"/>
          </a:p>
          <a:p>
            <a:pPr marL="0" lvl="0" indent="0" algn="l" rtl="0">
              <a:spcBef>
                <a:spcPts val="480"/>
              </a:spcBef>
              <a:spcAft>
                <a:spcPts val="0"/>
              </a:spcAft>
              <a:buNone/>
            </a:pPr>
            <a:r>
              <a:rPr lang="en-US" sz="2000"/>
              <a:t>•	Interschool Sports (Summer &amp; Winter)</a:t>
            </a:r>
            <a:endParaRPr sz="2000"/>
          </a:p>
          <a:p>
            <a:pPr marL="0" lvl="0" indent="0" algn="l" rtl="0">
              <a:spcBef>
                <a:spcPts val="480"/>
              </a:spcBef>
              <a:spcAft>
                <a:spcPts val="0"/>
              </a:spcAft>
              <a:buNone/>
            </a:pPr>
            <a:r>
              <a:rPr lang="en-US" sz="2000"/>
              <a:t>•	Interschool Swimming </a:t>
            </a:r>
            <a:endParaRPr sz="2000"/>
          </a:p>
          <a:p>
            <a:pPr marL="0" lvl="0" indent="0" algn="l" rtl="0">
              <a:spcBef>
                <a:spcPts val="480"/>
              </a:spcBef>
              <a:spcAft>
                <a:spcPts val="0"/>
              </a:spcAft>
              <a:buNone/>
            </a:pPr>
            <a:r>
              <a:rPr lang="en-US" sz="2000"/>
              <a:t>All the above sports can proceed to Division, Region, and State levels.</a:t>
            </a:r>
            <a:endParaRPr sz="2000"/>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2" name="Rectangle 1">
            <a:extLst>
              <a:ext uri="{FF2B5EF4-FFF2-40B4-BE49-F238E27FC236}">
                <a16:creationId xmlns:a16="http://schemas.microsoft.com/office/drawing/2014/main" id="{0C370127-3718-121B-689C-DE23741DD84B}"/>
              </a:ext>
            </a:extLst>
          </p:cNvPr>
          <p:cNvSpPr/>
          <p:nvPr/>
        </p:nvSpPr>
        <p:spPr>
          <a:xfrm>
            <a:off x="191386" y="197557"/>
            <a:ext cx="8718698" cy="6462886"/>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xfrm>
            <a:off x="531350" y="141175"/>
            <a:ext cx="7854900" cy="120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2060"/>
                </a:solidFill>
              </a:rPr>
              <a:t>French with Mrs Christine D’Souza</a:t>
            </a:r>
            <a:endParaRPr sz="3600" b="1">
              <a:solidFill>
                <a:srgbClr val="002060"/>
              </a:solidFill>
            </a:endParaRPr>
          </a:p>
        </p:txBody>
      </p:sp>
      <p:sp>
        <p:nvSpPr>
          <p:cNvPr id="385" name="Google Shape;385;p45"/>
          <p:cNvSpPr txBox="1">
            <a:spLocks noGrp="1"/>
          </p:cNvSpPr>
          <p:nvPr>
            <p:ph type="body" idx="1"/>
          </p:nvPr>
        </p:nvSpPr>
        <p:spPr>
          <a:xfrm>
            <a:off x="306900" y="1254950"/>
            <a:ext cx="8530200" cy="3603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200"/>
              <a:t>In their French classes, students work equally on their speaking, listening, reading and writing skills, just as they do in their English classes. This term students are learning to describe people, which includes physical descriptions (hair and eyes) and clothing. The first few minutes of every class is spent revising standard questions like name, age, where you live, the date and the weather as well as beginning to apply current topics in partner conversations. This is designed to allow all students to experience success and to develop confidence with the language through repetition. </a:t>
            </a:r>
            <a:endParaRPr sz="2200"/>
          </a:p>
          <a:p>
            <a:pPr marL="0" lvl="0" indent="0" algn="l" rtl="0">
              <a:spcBef>
                <a:spcPts val="480"/>
              </a:spcBef>
              <a:spcAft>
                <a:spcPts val="0"/>
              </a:spcAft>
              <a:buNone/>
            </a:pPr>
            <a:r>
              <a:rPr lang="en-US" sz="2200"/>
              <a:t>Written work adds the dimension of reading and writing to complement the oral and aural components. </a:t>
            </a:r>
            <a:endParaRPr sz="2200"/>
          </a:p>
          <a:p>
            <a:pPr marL="0" lvl="0" indent="0" algn="l" rtl="0">
              <a:spcBef>
                <a:spcPts val="480"/>
              </a:spcBef>
              <a:spcAft>
                <a:spcPts val="0"/>
              </a:spcAft>
              <a:buNone/>
            </a:pPr>
            <a:endParaRPr sz="2200"/>
          </a:p>
          <a:p>
            <a:pPr marL="0" lvl="0" indent="0" algn="l" rtl="0">
              <a:spcBef>
                <a:spcPts val="480"/>
              </a:spcBef>
              <a:spcAft>
                <a:spcPts val="0"/>
              </a:spcAft>
              <a:buNone/>
            </a:pPr>
            <a:r>
              <a:rPr lang="en-US" sz="2200"/>
              <a:t>A variety of formats is used to present content in order to reinforce concepts on the one hand and to create and maintain interest and motivation on the other.</a:t>
            </a:r>
            <a:endParaRPr sz="2200"/>
          </a:p>
          <a:p>
            <a:pPr marL="0" lvl="0" indent="0" algn="l" rtl="0">
              <a:spcBef>
                <a:spcPts val="480"/>
              </a:spcBef>
              <a:spcAft>
                <a:spcPts val="0"/>
              </a:spcAft>
              <a:buNone/>
            </a:pPr>
            <a:endParaRPr sz="2000"/>
          </a:p>
          <a:p>
            <a:pPr marL="0" lvl="0" indent="0" algn="l" rtl="0">
              <a:spcBef>
                <a:spcPts val="480"/>
              </a:spcBef>
              <a:spcAft>
                <a:spcPts val="0"/>
              </a:spcAft>
              <a:buNone/>
            </a:pPr>
            <a:endParaRPr sz="2100"/>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2" name="Rectangle 1">
            <a:extLst>
              <a:ext uri="{FF2B5EF4-FFF2-40B4-BE49-F238E27FC236}">
                <a16:creationId xmlns:a16="http://schemas.microsoft.com/office/drawing/2014/main" id="{256BB478-D792-32E2-AA95-6D9A908D1818}"/>
              </a:ext>
            </a:extLst>
          </p:cNvPr>
          <p:cNvSpPr/>
          <p:nvPr/>
        </p:nvSpPr>
        <p:spPr>
          <a:xfrm>
            <a:off x="191386" y="197557"/>
            <a:ext cx="8718698" cy="6462886"/>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451"/>
        <p:cNvGrpSpPr/>
        <p:nvPr/>
      </p:nvGrpSpPr>
      <p:grpSpPr>
        <a:xfrm>
          <a:off x="0" y="0"/>
          <a:ext cx="0" cy="0"/>
          <a:chOff x="0" y="0"/>
          <a:chExt cx="0" cy="0"/>
        </a:xfrm>
      </p:grpSpPr>
      <p:sp>
        <p:nvSpPr>
          <p:cNvPr id="452" name="Google Shape;452;p53"/>
          <p:cNvSpPr txBox="1">
            <a:spLocks noGrp="1"/>
          </p:cNvSpPr>
          <p:nvPr>
            <p:ph type="title"/>
          </p:nvPr>
        </p:nvSpPr>
        <p:spPr>
          <a:xfrm>
            <a:off x="1095023" y="817582"/>
            <a:ext cx="6965245" cy="120248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400"/>
              <a:buFont typeface="Arial Narrow"/>
              <a:buNone/>
            </a:pPr>
            <a:r>
              <a:rPr lang="en-US" sz="4000" b="1" i="0" u="none" strike="noStrike" cap="none" dirty="0">
                <a:solidFill>
                  <a:srgbClr val="FF0000"/>
                </a:solidFill>
                <a:latin typeface="Arial Narrow"/>
                <a:ea typeface="Arial Narrow"/>
                <a:cs typeface="Arial Narrow"/>
                <a:sym typeface="Arial Narrow"/>
              </a:rPr>
              <a:t>Thank you</a:t>
            </a:r>
            <a:endParaRPr dirty="0"/>
          </a:p>
        </p:txBody>
      </p:sp>
      <p:sp>
        <p:nvSpPr>
          <p:cNvPr id="453" name="Google Shape;453;p53"/>
          <p:cNvSpPr txBox="1">
            <a:spLocks noGrp="1"/>
          </p:cNvSpPr>
          <p:nvPr>
            <p:ph type="body" idx="1"/>
          </p:nvPr>
        </p:nvSpPr>
        <p:spPr>
          <a:xfrm>
            <a:off x="323528" y="2119257"/>
            <a:ext cx="8496944" cy="36038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2040"/>
              <a:buFont typeface="Courgette"/>
              <a:buNone/>
            </a:pPr>
            <a:r>
              <a:rPr lang="en-US" sz="3900" b="1" dirty="0">
                <a:solidFill>
                  <a:srgbClr val="002060"/>
                </a:solidFill>
                <a:latin typeface="Arial Narrow"/>
                <a:ea typeface="Arial Narrow"/>
                <a:cs typeface="Arial Narrow"/>
                <a:sym typeface="Arial Narrow"/>
              </a:rPr>
              <a:t>If you have any q</a:t>
            </a:r>
            <a:r>
              <a:rPr lang="en-US" sz="3900" b="1" i="0" u="none" strike="noStrike" cap="none" dirty="0">
                <a:solidFill>
                  <a:srgbClr val="002060"/>
                </a:solidFill>
                <a:latin typeface="Arial Narrow"/>
                <a:ea typeface="Arial Narrow"/>
                <a:cs typeface="Arial Narrow"/>
                <a:sym typeface="Arial Narrow"/>
              </a:rPr>
              <a:t>uestions please contact your child’s teacher.</a:t>
            </a:r>
            <a:endParaRPr dirty="0"/>
          </a:p>
        </p:txBody>
      </p:sp>
      <p:sp>
        <p:nvSpPr>
          <p:cNvPr id="454" name="Google Shape;454;p53"/>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8"/>
          <p:cNvPicPr preferRelativeResize="0">
            <a:picLocks noGrp="1"/>
          </p:cNvPicPr>
          <p:nvPr>
            <p:ph type="body" idx="1"/>
          </p:nvPr>
        </p:nvPicPr>
        <p:blipFill rotWithShape="1">
          <a:blip r:embed="rId3">
            <a:alphaModFix/>
          </a:blip>
          <a:srcRect/>
          <a:stretch/>
        </p:blipFill>
        <p:spPr>
          <a:xfrm>
            <a:off x="760288" y="277402"/>
            <a:ext cx="7998806" cy="6303196"/>
          </a:xfrm>
          <a:prstGeom prst="rect">
            <a:avLst/>
          </a:prstGeom>
          <a:noFill/>
          <a:ln>
            <a:noFill/>
          </a:ln>
        </p:spPr>
      </p:pic>
      <p:sp>
        <p:nvSpPr>
          <p:cNvPr id="256" name="Google Shape;256;p28"/>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7"/>
          <p:cNvSpPr txBox="1">
            <a:spLocks noGrp="1"/>
          </p:cNvSpPr>
          <p:nvPr>
            <p:ph type="body" idx="1"/>
          </p:nvPr>
        </p:nvSpPr>
        <p:spPr>
          <a:xfrm>
            <a:off x="395536" y="347557"/>
            <a:ext cx="8229600" cy="478634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400"/>
              <a:buNone/>
            </a:pPr>
            <a:r>
              <a:rPr lang="en-US" sz="4000" b="1" dirty="0">
                <a:solidFill>
                  <a:srgbClr val="002060"/>
                </a:solidFill>
                <a:latin typeface="Calibri"/>
                <a:ea typeface="Calibri"/>
                <a:cs typeface="Calibri"/>
                <a:sym typeface="Calibri"/>
              </a:rPr>
              <a:t>Reading and viewing</a:t>
            </a:r>
            <a:endParaRPr sz="4000" b="1" dirty="0">
              <a:solidFill>
                <a:srgbClr val="002060"/>
              </a:solidFill>
              <a:latin typeface="Calibri"/>
              <a:ea typeface="Calibri"/>
              <a:cs typeface="Calibri"/>
              <a:sym typeface="Calibri"/>
            </a:endParaRPr>
          </a:p>
        </p:txBody>
      </p:sp>
      <p:sp>
        <p:nvSpPr>
          <p:cNvPr id="249" name="Google Shape;249;p27"/>
          <p:cNvSpPr txBox="1"/>
          <p:nvPr/>
        </p:nvSpPr>
        <p:spPr>
          <a:xfrm>
            <a:off x="395536" y="1009473"/>
            <a:ext cx="8496900" cy="4387500"/>
          </a:xfrm>
          <a:prstGeom prst="rect">
            <a:avLst/>
          </a:prstGeom>
          <a:noFill/>
          <a:ln>
            <a:noFill/>
          </a:ln>
        </p:spPr>
        <p:txBody>
          <a:bodyPr spcFirstLastPara="1" wrap="square" lIns="91425" tIns="45700" rIns="91425" bIns="45700" anchor="t" anchorCtr="0">
            <a:noAutofit/>
          </a:bodyPr>
          <a:lstStyle/>
          <a:p>
            <a:pPr marR="0" lvl="0" algn="ctr" rtl="0">
              <a:lnSpc>
                <a:spcPct val="100000"/>
              </a:lnSpc>
              <a:spcBef>
                <a:spcPts val="0"/>
              </a:spcBef>
              <a:spcAft>
                <a:spcPts val="0"/>
              </a:spcAft>
              <a:buClr>
                <a:srgbClr val="C00000"/>
              </a:buClr>
              <a:buSzPts val="2000"/>
            </a:pPr>
            <a:r>
              <a:rPr lang="en-US" sz="1800" b="1" dirty="0">
                <a:solidFill>
                  <a:srgbClr val="FF0000"/>
                </a:solidFill>
                <a:latin typeface="Arial Narrow"/>
                <a:ea typeface="Arial Narrow"/>
                <a:cs typeface="Arial Narrow"/>
                <a:sym typeface="Arial Narrow"/>
              </a:rPr>
              <a:t>All lessons f</a:t>
            </a:r>
            <a:r>
              <a:rPr lang="en-US" sz="1800" b="1" i="0" u="none" strike="noStrike" cap="none" dirty="0">
                <a:solidFill>
                  <a:srgbClr val="FF0000"/>
                </a:solidFill>
                <a:latin typeface="Arial Narrow"/>
                <a:ea typeface="Arial Narrow"/>
                <a:cs typeface="Arial Narrow"/>
                <a:sym typeface="Arial Narrow"/>
              </a:rPr>
              <a:t>ollow the CRPS Instructional Model and Gradual Release of Responsibility </a:t>
            </a:r>
          </a:p>
          <a:p>
            <a:pPr marR="0" lvl="0" algn="l" rtl="0">
              <a:lnSpc>
                <a:spcPct val="100000"/>
              </a:lnSpc>
              <a:spcBef>
                <a:spcPts val="0"/>
              </a:spcBef>
              <a:spcAft>
                <a:spcPts val="0"/>
              </a:spcAft>
              <a:buClr>
                <a:srgbClr val="C00000"/>
              </a:buClr>
              <a:buSzPts val="2000"/>
            </a:pPr>
            <a:endParaRPr lang="en-US" sz="1800" b="1" dirty="0">
              <a:solidFill>
                <a:srgbClr val="FF0000"/>
              </a:solidFill>
              <a:latin typeface="Arial Narrow"/>
              <a:ea typeface="Calibri"/>
              <a:cs typeface="Calibri"/>
              <a:sym typeface="Arial Narrow"/>
            </a:endParaRPr>
          </a:p>
          <a:p>
            <a:pPr marL="342900" marR="0" lvl="0" indent="-342900" algn="l" rtl="0">
              <a:lnSpc>
                <a:spcPct val="100000"/>
              </a:lnSpc>
              <a:spcBef>
                <a:spcPts val="0"/>
              </a:spcBef>
              <a:spcAft>
                <a:spcPts val="0"/>
              </a:spcAft>
              <a:buClr>
                <a:srgbClr val="C00000"/>
              </a:buClr>
              <a:buSzPts val="2000"/>
              <a:buFont typeface="Wingdings" panose="05000000000000000000" pitchFamily="2" charset="2"/>
              <a:buChar char="v"/>
            </a:pPr>
            <a:r>
              <a:rPr lang="en-US" sz="2400" b="0" i="0" u="none" strike="noStrike" cap="none" dirty="0">
                <a:solidFill>
                  <a:schemeClr val="dk1"/>
                </a:solidFill>
                <a:latin typeface="Calibri"/>
                <a:ea typeface="Calibri"/>
                <a:cs typeface="Calibri"/>
                <a:sym typeface="Calibri"/>
              </a:rPr>
              <a:t>Students’ reading will improve through opportunities to regularly read books of their choice.</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C00000"/>
              </a:buClr>
              <a:buSzPts val="2000"/>
              <a:buFont typeface="Noto Sans Symbols"/>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C00000"/>
              </a:buClr>
              <a:buSzPts val="2000"/>
              <a:buFont typeface="Noto Sans Symbols"/>
              <a:buChar char="❖"/>
            </a:pPr>
            <a:r>
              <a:rPr lang="en-US" sz="2400" b="0" i="0" u="none" strike="noStrike" cap="none" dirty="0">
                <a:solidFill>
                  <a:schemeClr val="dk1"/>
                </a:solidFill>
                <a:latin typeface="Calibri"/>
                <a:ea typeface="Calibri"/>
                <a:cs typeface="Calibri"/>
                <a:sym typeface="Calibri"/>
              </a:rPr>
              <a:t>The teacher will regularly meet with different students and focus on core reading comprehension strategies. This will be done in either small groups or individually.</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C00000"/>
              </a:buClr>
              <a:buSzPts val="2000"/>
              <a:buFont typeface="Noto Sans Symbols"/>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C00000"/>
              </a:buClr>
              <a:buSzPts val="2000"/>
              <a:buFont typeface="Noto Sans Symbols"/>
              <a:buChar char="❖"/>
            </a:pPr>
            <a:r>
              <a:rPr lang="en-US" sz="2400" b="0" i="0" u="none" strike="noStrike" cap="none" dirty="0">
                <a:solidFill>
                  <a:schemeClr val="dk1"/>
                </a:solidFill>
                <a:latin typeface="Calibri"/>
                <a:ea typeface="Calibri"/>
                <a:cs typeface="Calibri"/>
                <a:sym typeface="Calibri"/>
              </a:rPr>
              <a:t>A part of reading in Level 5/6 is being able to work in small groups focusing on text analysis, comprehension and independent reading.</a:t>
            </a:r>
          </a:p>
          <a:p>
            <a:pPr marL="285750" marR="0" lvl="0" indent="-285750" algn="l" rtl="0">
              <a:lnSpc>
                <a:spcPct val="100000"/>
              </a:lnSpc>
              <a:spcBef>
                <a:spcPts val="0"/>
              </a:spcBef>
              <a:spcAft>
                <a:spcPts val="0"/>
              </a:spcAft>
              <a:buClr>
                <a:srgbClr val="C00000"/>
              </a:buClr>
              <a:buSzPts val="2000"/>
              <a:buFont typeface="Noto Sans Symbols"/>
              <a:buChar char="❖"/>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000"/>
              <a:buFont typeface="Noto Sans Symbols"/>
              <a:buChar char="❖"/>
            </a:pPr>
            <a:r>
              <a:rPr lang="en-US" sz="2400" b="0" i="0" u="none" strike="noStrike" cap="none" dirty="0">
                <a:solidFill>
                  <a:schemeClr val="dk1"/>
                </a:solidFill>
                <a:latin typeface="Calibri"/>
                <a:ea typeface="Calibri"/>
                <a:cs typeface="Calibri"/>
                <a:sym typeface="Calibri"/>
              </a:rPr>
              <a:t>Students are taught to monitor and track their thinking in different ways. They will be encouraged to use their Reader’s Notebooks to capture their responses.</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C00000"/>
              </a:buClr>
              <a:buSzPts val="2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250" name="Google Shape;250;p27"/>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9"/>
          <p:cNvSpPr txBox="1">
            <a:spLocks noGrp="1"/>
          </p:cNvSpPr>
          <p:nvPr>
            <p:ph type="title"/>
          </p:nvPr>
        </p:nvSpPr>
        <p:spPr>
          <a:xfrm>
            <a:off x="467544" y="485800"/>
            <a:ext cx="8229600" cy="1034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4000" b="1" i="0" u="none" strike="noStrike" cap="none" dirty="0">
                <a:solidFill>
                  <a:schemeClr val="dk2"/>
                </a:solidFill>
                <a:latin typeface="Arial Narrow"/>
                <a:ea typeface="Arial Narrow"/>
                <a:cs typeface="Arial Narrow"/>
                <a:sym typeface="Arial Narrow"/>
              </a:rPr>
              <a:t>How we teach </a:t>
            </a:r>
            <a:r>
              <a:rPr lang="en-US" sz="4000" b="1" dirty="0">
                <a:solidFill>
                  <a:schemeClr val="dk2"/>
                </a:solidFill>
                <a:latin typeface="Arial Narrow"/>
                <a:ea typeface="Arial Narrow"/>
                <a:cs typeface="Arial Narrow"/>
                <a:sym typeface="Arial Narrow"/>
              </a:rPr>
              <a:t>w</a:t>
            </a:r>
            <a:r>
              <a:rPr lang="en-US" sz="4000" b="1" i="0" u="none" strike="noStrike" cap="none" dirty="0">
                <a:solidFill>
                  <a:schemeClr val="dk2"/>
                </a:solidFill>
                <a:latin typeface="Arial Narrow"/>
                <a:ea typeface="Arial Narrow"/>
                <a:cs typeface="Arial Narrow"/>
                <a:sym typeface="Arial Narrow"/>
              </a:rPr>
              <a:t>riting</a:t>
            </a:r>
            <a:r>
              <a:rPr lang="en-US" sz="4000" b="1" i="0" u="none" strike="noStrike" cap="none" dirty="0">
                <a:solidFill>
                  <a:srgbClr val="002060"/>
                </a:solidFill>
                <a:latin typeface="Arial Narrow"/>
                <a:ea typeface="Arial Narrow"/>
                <a:cs typeface="Arial Narrow"/>
                <a:sym typeface="Arial Narrow"/>
              </a:rPr>
              <a:t> </a:t>
            </a:r>
            <a:br>
              <a:rPr lang="en-US" sz="4000" b="1" i="0" u="none" strike="noStrike" cap="none" dirty="0">
                <a:solidFill>
                  <a:srgbClr val="002060"/>
                </a:solidFill>
                <a:latin typeface="Arial Narrow"/>
                <a:ea typeface="Arial Narrow"/>
                <a:cs typeface="Arial Narrow"/>
                <a:sym typeface="Arial Narrow"/>
              </a:rPr>
            </a:br>
            <a:r>
              <a:rPr lang="en-US" sz="1800" b="1" dirty="0">
                <a:solidFill>
                  <a:srgbClr val="FF0000"/>
                </a:solidFill>
                <a:latin typeface="Arial Narrow"/>
                <a:ea typeface="Arial Narrow"/>
                <a:cs typeface="Arial Narrow"/>
                <a:sym typeface="Arial Narrow"/>
              </a:rPr>
              <a:t>All lessons f</a:t>
            </a:r>
            <a:r>
              <a:rPr lang="en-US" sz="1800" b="1" i="0" u="none" strike="noStrike" cap="none" dirty="0">
                <a:solidFill>
                  <a:srgbClr val="FF0000"/>
                </a:solidFill>
                <a:latin typeface="Arial Narrow"/>
                <a:ea typeface="Arial Narrow"/>
                <a:cs typeface="Arial Narrow"/>
                <a:sym typeface="Arial Narrow"/>
              </a:rPr>
              <a:t>ollow the CRPS Instructional Model and Gradual Release of Responsibility</a:t>
            </a:r>
            <a:endParaRPr sz="1800" b="1" i="0" u="none" strike="noStrike" cap="none" dirty="0">
              <a:solidFill>
                <a:srgbClr val="FF0000"/>
              </a:solidFill>
              <a:latin typeface="Jacques Francois Shadow"/>
              <a:ea typeface="Jacques Francois Shadow"/>
              <a:cs typeface="Jacques Francois Shadow"/>
              <a:sym typeface="Jacques Francois Shadow"/>
            </a:endParaRPr>
          </a:p>
        </p:txBody>
      </p:sp>
      <p:sp>
        <p:nvSpPr>
          <p:cNvPr id="263" name="Google Shape;263;p29"/>
          <p:cNvSpPr txBox="1">
            <a:spLocks noGrp="1"/>
          </p:cNvSpPr>
          <p:nvPr>
            <p:ph type="body" idx="1"/>
          </p:nvPr>
        </p:nvSpPr>
        <p:spPr>
          <a:xfrm>
            <a:off x="467550" y="1796225"/>
            <a:ext cx="3888300" cy="3874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Methods of instruction:</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Modelled writing</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Shared writing</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Conferencing</a:t>
            </a:r>
            <a:endParaRPr/>
          </a:p>
          <a:p>
            <a:pPr marL="472440" marR="0" lvl="0" indent="-213360" algn="l" rtl="0">
              <a:lnSpc>
                <a:spcPct val="100000"/>
              </a:lnSpc>
              <a:spcBef>
                <a:spcPts val="480"/>
              </a:spcBef>
              <a:spcAft>
                <a:spcPts val="0"/>
              </a:spcAft>
              <a:buClr>
                <a:schemeClr val="dk1"/>
              </a:buClr>
              <a:buSzPts val="2040"/>
              <a:buFont typeface="Arial"/>
              <a:buNone/>
            </a:pPr>
            <a:endParaRPr sz="2400" b="0" i="0" u="none" strike="noStrike" cap="none">
              <a:solidFill>
                <a:schemeClr val="dk1"/>
              </a:solidFill>
              <a:latin typeface="Arial Narrow"/>
              <a:ea typeface="Arial Narrow"/>
              <a:cs typeface="Arial Narrow"/>
              <a:sym typeface="Arial Narrow"/>
            </a:endParaRPr>
          </a:p>
          <a:p>
            <a:pPr marL="342900" marR="0" lvl="0" indent="-342900" algn="l" rtl="0">
              <a:lnSpc>
                <a:spcPct val="100000"/>
              </a:lnSpc>
              <a:spcBef>
                <a:spcPts val="480"/>
              </a:spcBef>
              <a:spcAft>
                <a:spcPts val="0"/>
              </a:spcAft>
              <a:buClr>
                <a:schemeClr val="dk1"/>
              </a:buClr>
              <a:buSzPts val="2640"/>
              <a:buFont typeface="Arial"/>
              <a:buChar char="•"/>
            </a:pPr>
            <a:r>
              <a:rPr lang="en-US">
                <a:latin typeface="Arial Narrow"/>
                <a:ea typeface="Arial Narrow"/>
                <a:cs typeface="Arial Narrow"/>
                <a:sym typeface="Arial Narrow"/>
              </a:rPr>
              <a:t>Pu</a:t>
            </a:r>
            <a:r>
              <a:rPr lang="en-US" sz="2400" b="0" i="0" u="none" strike="noStrike" cap="none">
                <a:solidFill>
                  <a:schemeClr val="dk1"/>
                </a:solidFill>
                <a:latin typeface="Arial Narrow"/>
                <a:ea typeface="Arial Narrow"/>
                <a:cs typeface="Arial Narrow"/>
                <a:sym typeface="Arial Narrow"/>
              </a:rPr>
              <a:t>rpose for writing:</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to entertain</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to persuade</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to inform/explain</a:t>
            </a:r>
            <a:endParaRPr/>
          </a:p>
        </p:txBody>
      </p:sp>
      <p:sp>
        <p:nvSpPr>
          <p:cNvPr id="264" name="Google Shape;264;p29"/>
          <p:cNvSpPr txBox="1"/>
          <p:nvPr/>
        </p:nvSpPr>
        <p:spPr>
          <a:xfrm>
            <a:off x="3935125" y="1796225"/>
            <a:ext cx="3440100" cy="476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Writer’s Notebooks</a:t>
            </a:r>
            <a:endParaRPr sz="2400" b="0" i="0" u="none" strike="noStrike" cap="none">
              <a:solidFill>
                <a:schemeClr val="dk1"/>
              </a:solidFill>
              <a:latin typeface="Arial Narrow"/>
              <a:ea typeface="Arial Narrow"/>
              <a:cs typeface="Arial Narrow"/>
              <a:sym typeface="Arial Narrow"/>
            </a:endParaRPr>
          </a:p>
          <a:p>
            <a:pPr marL="914400" marR="0" lvl="1" indent="-396240" algn="l" rtl="0">
              <a:lnSpc>
                <a:spcPct val="100000"/>
              </a:lnSpc>
              <a:spcBef>
                <a:spcPts val="0"/>
              </a:spcBef>
              <a:spcAft>
                <a:spcPts val="0"/>
              </a:spcAft>
              <a:buClr>
                <a:schemeClr val="dk1"/>
              </a:buClr>
              <a:buSzPts val="2640"/>
              <a:buFont typeface="Arial"/>
              <a:buChar char="•"/>
            </a:pPr>
            <a:r>
              <a:rPr lang="en-US" sz="2000" b="0" i="0" u="none" strike="noStrike" cap="none">
                <a:solidFill>
                  <a:schemeClr val="dk1"/>
                </a:solidFill>
                <a:latin typeface="Arial Narrow"/>
                <a:ea typeface="Arial Narrow"/>
                <a:cs typeface="Arial Narrow"/>
                <a:sym typeface="Arial Narrow"/>
              </a:rPr>
              <a:t>Writing seeds and ideas</a:t>
            </a:r>
            <a:endParaRPr/>
          </a:p>
          <a:p>
            <a:pPr marL="518160" marR="0" lvl="1" indent="0" algn="l" rtl="0">
              <a:lnSpc>
                <a:spcPct val="100000"/>
              </a:lnSpc>
              <a:spcBef>
                <a:spcPts val="0"/>
              </a:spcBef>
              <a:spcAft>
                <a:spcPts val="0"/>
              </a:spcAft>
              <a:buNone/>
            </a:pPr>
            <a:endParaRPr sz="2000" b="0" i="0" u="none" strike="noStrike" cap="none">
              <a:solidFill>
                <a:schemeClr val="dk1"/>
              </a:solidFill>
              <a:latin typeface="Arial Narrow"/>
              <a:ea typeface="Arial Narrow"/>
              <a:cs typeface="Arial Narrow"/>
              <a:sym typeface="Arial Narrow"/>
            </a:endParaRPr>
          </a:p>
          <a:p>
            <a:pPr marL="342900" marR="0" lvl="0" indent="-342900" algn="l" rtl="0">
              <a:lnSpc>
                <a:spcPct val="100000"/>
              </a:lnSpc>
              <a:spcBef>
                <a:spcPts val="48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The writing process:</a:t>
            </a:r>
            <a:endParaRPr sz="1400" b="0" i="0" u="none" strike="noStrike" cap="none">
              <a:solidFill>
                <a:schemeClr val="dk1"/>
              </a:solidFill>
              <a:latin typeface="Arial"/>
              <a:ea typeface="Arial"/>
              <a:cs typeface="Arial"/>
              <a:sym typeface="Arial"/>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Pre-writing</a:t>
            </a:r>
            <a:endParaRPr sz="1400" b="0" i="0" u="none" strike="noStrike" cap="none">
              <a:solidFill>
                <a:schemeClr val="dk1"/>
              </a:solidFill>
              <a:latin typeface="Arial"/>
              <a:ea typeface="Arial"/>
              <a:cs typeface="Arial"/>
              <a:sym typeface="Arial"/>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Drafting</a:t>
            </a:r>
            <a:endParaRPr sz="1400" b="0" i="0" u="none" strike="noStrike" cap="none">
              <a:solidFill>
                <a:schemeClr val="dk1"/>
              </a:solidFill>
              <a:latin typeface="Arial"/>
              <a:ea typeface="Arial"/>
              <a:cs typeface="Arial"/>
              <a:sym typeface="Arial"/>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Revising </a:t>
            </a:r>
            <a:endParaRPr sz="2000" b="0" i="0" u="none" strike="noStrike" cap="none">
              <a:solidFill>
                <a:schemeClr val="dk1"/>
              </a:solidFill>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Editing</a:t>
            </a:r>
            <a:endParaRPr sz="2000" b="0" i="0" u="none" strike="noStrike" cap="none">
              <a:solidFill>
                <a:schemeClr val="dk1"/>
              </a:solidFill>
              <a:latin typeface="Arial Narrow"/>
              <a:ea typeface="Arial Narrow"/>
              <a:cs typeface="Arial Narrow"/>
              <a:sym typeface="Arial Narrow"/>
            </a:endParaRPr>
          </a:p>
          <a:p>
            <a:pPr marL="698500" marR="0" lvl="1" indent="-330200" algn="l" rtl="0">
              <a:lnSpc>
                <a:spcPct val="100000"/>
              </a:lnSpc>
              <a:spcBef>
                <a:spcPts val="400"/>
              </a:spcBef>
              <a:spcAft>
                <a:spcPts val="0"/>
              </a:spcAft>
              <a:buClr>
                <a:schemeClr val="dk1"/>
              </a:buClr>
              <a:buSzPts val="2000"/>
              <a:buFont typeface="Arial Narrow"/>
              <a:buChar char="•"/>
            </a:pPr>
            <a:r>
              <a:rPr lang="en-US" sz="2000" b="0" i="0" u="none" strike="noStrike" cap="none">
                <a:solidFill>
                  <a:schemeClr val="dk1"/>
                </a:solidFill>
                <a:latin typeface="Arial Narrow"/>
                <a:ea typeface="Arial Narrow"/>
                <a:cs typeface="Arial Narrow"/>
                <a:sym typeface="Arial Narrow"/>
              </a:rPr>
              <a:t>(Evaluate)</a:t>
            </a:r>
            <a:endParaRPr sz="2000" b="0" i="0" u="none" strike="noStrike" cap="none">
              <a:solidFill>
                <a:schemeClr val="dk1"/>
              </a:solidFill>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Publishing</a:t>
            </a:r>
            <a:endParaRPr sz="2400" b="0" i="0" u="none" strike="noStrike" cap="none">
              <a:solidFill>
                <a:schemeClr val="dk1"/>
              </a:solidFill>
              <a:latin typeface="Arial Narrow"/>
              <a:ea typeface="Arial Narrow"/>
              <a:cs typeface="Arial Narrow"/>
              <a:sym typeface="Arial Narrow"/>
            </a:endParaRPr>
          </a:p>
        </p:txBody>
      </p:sp>
      <p:sp>
        <p:nvSpPr>
          <p:cNvPr id="265" name="Google Shape;265;p29"/>
          <p:cNvSpPr txBox="1"/>
          <p:nvPr/>
        </p:nvSpPr>
        <p:spPr>
          <a:xfrm>
            <a:off x="539400" y="5578950"/>
            <a:ext cx="6673058" cy="9150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Narrow"/>
                <a:ea typeface="Arial Narrow"/>
                <a:cs typeface="Arial Narrow"/>
                <a:sym typeface="Arial Narrow"/>
              </a:rPr>
              <a:t>Handwriting        Spelling/Word study      Grammar</a:t>
            </a:r>
            <a:endParaRPr sz="2400" b="0" i="0" u="none" strike="noStrike" cap="none">
              <a:solidFill>
                <a:schemeClr val="dk1"/>
              </a:solidFill>
              <a:latin typeface="Arial Narrow"/>
              <a:ea typeface="Arial Narrow"/>
              <a:cs typeface="Arial Narrow"/>
              <a:sym typeface="Arial Narrow"/>
            </a:endParaRPr>
          </a:p>
          <a:p>
            <a:pPr marL="0" marR="0" lvl="1" indent="0" algn="l" rtl="0">
              <a:lnSpc>
                <a:spcPct val="100000"/>
              </a:lnSpc>
              <a:spcBef>
                <a:spcPts val="360"/>
              </a:spcBef>
              <a:spcAft>
                <a:spcPts val="0"/>
              </a:spcAft>
              <a:buClr>
                <a:srgbClr val="000000"/>
              </a:buClr>
              <a:buSzPts val="2400"/>
              <a:buFont typeface="Arial"/>
              <a:buNone/>
            </a:pPr>
            <a:endParaRPr sz="24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6" name="Google Shape;266;p29"/>
          <p:cNvPicPr preferRelativeResize="0"/>
          <p:nvPr/>
        </p:nvPicPr>
        <p:blipFill rotWithShape="1">
          <a:blip r:embed="rId3">
            <a:alphaModFix/>
          </a:blip>
          <a:srcRect/>
          <a:stretch/>
        </p:blipFill>
        <p:spPr>
          <a:xfrm>
            <a:off x="6837041" y="2966344"/>
            <a:ext cx="1972768" cy="2858575"/>
          </a:xfrm>
          <a:prstGeom prst="rect">
            <a:avLst/>
          </a:prstGeom>
          <a:noFill/>
          <a:ln>
            <a:noFill/>
          </a:ln>
        </p:spPr>
      </p:pic>
      <p:sp>
        <p:nvSpPr>
          <p:cNvPr id="267" name="Google Shape;267;p29"/>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395536" y="18864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4000" b="1" i="0" u="none" strike="noStrike" cap="none">
                <a:solidFill>
                  <a:srgbClr val="002060"/>
                </a:solidFill>
                <a:latin typeface="Calibri"/>
                <a:ea typeface="Calibri"/>
                <a:cs typeface="Calibri"/>
                <a:sym typeface="Calibri"/>
              </a:rPr>
              <a:t>Speaking &amp; Listening</a:t>
            </a:r>
            <a:endParaRPr sz="4000" b="1" i="0" u="none" strike="noStrike" cap="none">
              <a:solidFill>
                <a:srgbClr val="002060"/>
              </a:solidFill>
              <a:latin typeface="Calibri"/>
              <a:ea typeface="Calibri"/>
              <a:cs typeface="Calibri"/>
              <a:sym typeface="Calibri"/>
            </a:endParaRPr>
          </a:p>
        </p:txBody>
      </p:sp>
      <p:sp>
        <p:nvSpPr>
          <p:cNvPr id="274" name="Google Shape;274;p30"/>
          <p:cNvSpPr txBox="1">
            <a:spLocks noGrp="1"/>
          </p:cNvSpPr>
          <p:nvPr>
            <p:ph type="body" idx="1"/>
          </p:nvPr>
        </p:nvSpPr>
        <p:spPr>
          <a:xfrm>
            <a:off x="1090444" y="1331640"/>
            <a:ext cx="7699595" cy="5256583"/>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2"/>
              </a:buClr>
              <a:buSzPts val="2040"/>
              <a:buFont typeface="Courgette"/>
              <a:buChar char="O"/>
            </a:pPr>
            <a:r>
              <a:rPr lang="en-US">
                <a:latin typeface="Arial Narrow"/>
                <a:ea typeface="Arial Narrow"/>
                <a:cs typeface="Arial Narrow"/>
                <a:sym typeface="Arial Narrow"/>
              </a:rPr>
              <a:t>O</a:t>
            </a:r>
            <a:r>
              <a:rPr lang="en-US" b="0" i="0" u="none" strike="noStrike" cap="none">
                <a:solidFill>
                  <a:schemeClr val="dk1"/>
                </a:solidFill>
                <a:latin typeface="Arial Narrow"/>
                <a:ea typeface="Arial Narrow"/>
                <a:cs typeface="Arial Narrow"/>
                <a:sym typeface="Arial Narrow"/>
              </a:rPr>
              <a:t>pportunities:</a:t>
            </a:r>
            <a:endParaRPr/>
          </a:p>
          <a:p>
            <a:pPr marL="274320" marR="0" lvl="0" indent="-144780" algn="l" rtl="0">
              <a:lnSpc>
                <a:spcPct val="100000"/>
              </a:lnSpc>
              <a:spcBef>
                <a:spcPts val="0"/>
              </a:spcBef>
              <a:spcAft>
                <a:spcPts val="0"/>
              </a:spcAft>
              <a:buClr>
                <a:schemeClr val="accent2"/>
              </a:buClr>
              <a:buSzPts val="2040"/>
              <a:buFont typeface="Courgette"/>
              <a:buNone/>
            </a:pPr>
            <a:endParaRPr>
              <a:latin typeface="Arial Narrow"/>
              <a:ea typeface="Arial Narrow"/>
              <a:cs typeface="Arial Narrow"/>
              <a:sym typeface="Arial Narrow"/>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a:solidFill>
                  <a:schemeClr val="dk1"/>
                </a:solidFill>
                <a:latin typeface="Arial Narrow"/>
                <a:ea typeface="Arial Narrow"/>
                <a:cs typeface="Arial Narrow"/>
                <a:sym typeface="Arial Narrow"/>
              </a:rPr>
              <a:t>Conferencing</a:t>
            </a:r>
            <a:endParaRPr sz="2400">
              <a:latin typeface="Arial Narrow"/>
              <a:ea typeface="Arial Narrow"/>
              <a:cs typeface="Arial Narrow"/>
              <a:sym typeface="Arial Narrow"/>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a:solidFill>
                  <a:schemeClr val="dk1"/>
                </a:solidFill>
                <a:latin typeface="Arial Narrow"/>
                <a:ea typeface="Arial Narrow"/>
                <a:cs typeface="Arial Narrow"/>
                <a:sym typeface="Arial Narrow"/>
              </a:rPr>
              <a:t>Whole class/small group discussions</a:t>
            </a:r>
            <a:endParaRPr sz="2400">
              <a:latin typeface="Arial Narrow"/>
              <a:ea typeface="Arial Narrow"/>
              <a:cs typeface="Arial Narrow"/>
              <a:sym typeface="Arial Narrow"/>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a:solidFill>
                  <a:schemeClr val="dk1"/>
                </a:solidFill>
                <a:latin typeface="Arial Narrow"/>
                <a:ea typeface="Arial Narrow"/>
                <a:cs typeface="Arial Narrow"/>
                <a:sym typeface="Arial Narrow"/>
              </a:rPr>
              <a:t>Circle time</a:t>
            </a:r>
            <a:endParaRPr sz="2400">
              <a:latin typeface="Arial Narrow"/>
              <a:ea typeface="Arial Narrow"/>
              <a:cs typeface="Arial Narrow"/>
              <a:sym typeface="Arial Narrow"/>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a:solidFill>
                  <a:schemeClr val="dk1"/>
                </a:solidFill>
                <a:latin typeface="Arial Narrow"/>
                <a:ea typeface="Arial Narrow"/>
                <a:cs typeface="Arial Narrow"/>
                <a:sym typeface="Arial Narrow"/>
              </a:rPr>
              <a:t>Small collaborative group work</a:t>
            </a:r>
            <a:endParaRPr sz="2400">
              <a:latin typeface="Arial Narrow"/>
              <a:ea typeface="Arial Narrow"/>
              <a:cs typeface="Arial Narrow"/>
              <a:sym typeface="Arial Narrow"/>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a:solidFill>
                  <a:schemeClr val="dk1"/>
                </a:solidFill>
                <a:latin typeface="Arial Narrow"/>
                <a:ea typeface="Arial Narrow"/>
                <a:cs typeface="Arial Narrow"/>
                <a:sym typeface="Arial Narrow"/>
              </a:rPr>
              <a:t>Formal and informal presentations</a:t>
            </a:r>
            <a:endParaRPr sz="2400">
              <a:latin typeface="Arial Narrow"/>
              <a:ea typeface="Arial Narrow"/>
              <a:cs typeface="Arial Narrow"/>
              <a:sym typeface="Arial Narrow"/>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a:solidFill>
                  <a:schemeClr val="dk1"/>
                </a:solidFill>
                <a:latin typeface="Arial Narrow"/>
                <a:ea typeface="Arial Narrow"/>
                <a:cs typeface="Arial Narrow"/>
                <a:sym typeface="Arial Narrow"/>
              </a:rPr>
              <a:t>Pair discussions</a:t>
            </a:r>
            <a:endParaRPr sz="2400" b="0" i="0" u="none" strike="noStrike" cap="none">
              <a:solidFill>
                <a:schemeClr val="dk1"/>
              </a:solidFill>
              <a:latin typeface="Arial Narrow"/>
              <a:ea typeface="Arial Narrow"/>
              <a:cs typeface="Arial Narrow"/>
              <a:sym typeface="Arial Narrow"/>
            </a:endParaRPr>
          </a:p>
          <a:p>
            <a:pPr marL="914400" marR="0" lvl="0" indent="0" algn="l" rtl="0">
              <a:lnSpc>
                <a:spcPct val="100000"/>
              </a:lnSpc>
              <a:spcBef>
                <a:spcPts val="400"/>
              </a:spcBef>
              <a:spcAft>
                <a:spcPts val="0"/>
              </a:spcAft>
              <a:buSzPts val="2040"/>
              <a:buNone/>
            </a:pPr>
            <a:endParaRPr sz="2800">
              <a:latin typeface="Calibri"/>
              <a:ea typeface="Calibri"/>
              <a:cs typeface="Calibri"/>
              <a:sym typeface="Calibri"/>
            </a:endParaRPr>
          </a:p>
          <a:p>
            <a:pPr marL="457200" marR="0" lvl="0" indent="0" algn="l" rtl="0">
              <a:lnSpc>
                <a:spcPct val="100000"/>
              </a:lnSpc>
              <a:spcBef>
                <a:spcPts val="480"/>
              </a:spcBef>
              <a:spcAft>
                <a:spcPts val="0"/>
              </a:spcAft>
              <a:buSzPts val="2040"/>
              <a:buNone/>
            </a:pPr>
            <a:endParaRPr sz="3200">
              <a:latin typeface="Calibri"/>
              <a:ea typeface="Calibri"/>
              <a:cs typeface="Calibri"/>
              <a:sym typeface="Calibri"/>
            </a:endParaRPr>
          </a:p>
        </p:txBody>
      </p:sp>
      <p:pic>
        <p:nvPicPr>
          <p:cNvPr id="275" name="Google Shape;275;p30"/>
          <p:cNvPicPr preferRelativeResize="0"/>
          <p:nvPr/>
        </p:nvPicPr>
        <p:blipFill rotWithShape="1">
          <a:blip r:embed="rId3">
            <a:alphaModFix/>
          </a:blip>
          <a:srcRect/>
          <a:stretch/>
        </p:blipFill>
        <p:spPr>
          <a:xfrm>
            <a:off x="6022737" y="4465226"/>
            <a:ext cx="2490789" cy="2005025"/>
          </a:xfrm>
          <a:prstGeom prst="rect">
            <a:avLst/>
          </a:prstGeom>
          <a:noFill/>
          <a:ln>
            <a:noFill/>
          </a:ln>
        </p:spPr>
      </p:pic>
      <p:sp>
        <p:nvSpPr>
          <p:cNvPr id="276" name="Google Shape;276;p30"/>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1"/>
          <p:cNvSpPr txBox="1">
            <a:spLocks noGrp="1"/>
          </p:cNvSpPr>
          <p:nvPr>
            <p:ph type="title"/>
          </p:nvPr>
        </p:nvSpPr>
        <p:spPr>
          <a:xfrm>
            <a:off x="395536" y="290944"/>
            <a:ext cx="8229600" cy="111270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3959" b="1" i="0" u="none" strike="noStrike" cap="none">
                <a:solidFill>
                  <a:srgbClr val="002060"/>
                </a:solidFill>
                <a:latin typeface="Arial Narrow"/>
                <a:ea typeface="Arial Narrow"/>
                <a:cs typeface="Arial Narrow"/>
                <a:sym typeface="Arial Narrow"/>
              </a:rPr>
              <a:t> </a:t>
            </a:r>
            <a:r>
              <a:rPr lang="en-US" sz="3959" b="1" i="0" u="none" strike="noStrike" cap="none">
                <a:solidFill>
                  <a:schemeClr val="dk2"/>
                </a:solidFill>
                <a:latin typeface="Arial Narrow"/>
                <a:ea typeface="Arial Narrow"/>
                <a:cs typeface="Arial Narrow"/>
                <a:sym typeface="Arial Narrow"/>
              </a:rPr>
              <a:t>Mathematics</a:t>
            </a:r>
            <a:endParaRPr sz="3959" b="1" i="0" u="none" strike="noStrike" cap="none">
              <a:solidFill>
                <a:schemeClr val="dk2"/>
              </a:solidFill>
              <a:latin typeface="Jacques Francois Shadow"/>
              <a:ea typeface="Jacques Francois Shadow"/>
              <a:cs typeface="Jacques Francois Shadow"/>
              <a:sym typeface="Jacques Francois Shadow"/>
            </a:endParaRPr>
          </a:p>
        </p:txBody>
      </p:sp>
      <p:sp>
        <p:nvSpPr>
          <p:cNvPr id="283" name="Google Shape;283;p31"/>
          <p:cNvSpPr txBox="1"/>
          <p:nvPr/>
        </p:nvSpPr>
        <p:spPr>
          <a:xfrm>
            <a:off x="395525" y="1107824"/>
            <a:ext cx="8496900" cy="5750100"/>
          </a:xfrm>
          <a:prstGeom prst="rect">
            <a:avLst/>
          </a:prstGeom>
          <a:noFill/>
          <a:ln>
            <a:noFill/>
          </a:ln>
        </p:spPr>
        <p:txBody>
          <a:bodyPr spcFirstLastPara="1" wrap="square" lIns="91425" tIns="45700" rIns="91425" bIns="45700" anchor="t" anchorCtr="0">
            <a:noAutofit/>
          </a:bodyPr>
          <a:lstStyle/>
          <a:p>
            <a:pPr algn="ctr">
              <a:buClr>
                <a:schemeClr val="dk1"/>
              </a:buClr>
              <a:buSzPts val="2800"/>
            </a:pPr>
            <a:r>
              <a:rPr lang="en-US" sz="1800" b="1" dirty="0">
                <a:solidFill>
                  <a:srgbClr val="FF0000"/>
                </a:solidFill>
                <a:latin typeface="Arial Narrow"/>
                <a:ea typeface="Arial Narrow"/>
                <a:cs typeface="Arial Narrow"/>
                <a:sym typeface="Arial Narrow"/>
              </a:rPr>
              <a:t>All lessons f</a:t>
            </a:r>
            <a:r>
              <a:rPr lang="en-US" sz="1800" b="1" i="0" u="none" strike="noStrike" cap="none" dirty="0">
                <a:solidFill>
                  <a:srgbClr val="FF0000"/>
                </a:solidFill>
                <a:latin typeface="Arial Narrow"/>
                <a:ea typeface="Arial Narrow"/>
                <a:cs typeface="Arial Narrow"/>
                <a:sym typeface="Arial Narrow"/>
              </a:rPr>
              <a:t>ollow the CRPS Instructional Model and Gradual Release of Responsibility </a:t>
            </a:r>
          </a:p>
          <a:p>
            <a:pPr marL="0" marR="0" lvl="0" indent="0" algn="l" rtl="0">
              <a:lnSpc>
                <a:spcPct val="100000"/>
              </a:lnSpc>
              <a:spcBef>
                <a:spcPts val="0"/>
              </a:spcBef>
              <a:spcAft>
                <a:spcPts val="0"/>
              </a:spcAft>
              <a:buClr>
                <a:schemeClr val="dk1"/>
              </a:buClr>
              <a:buSzPts val="2800"/>
              <a:buFont typeface="Arial Narrow"/>
              <a:buNone/>
            </a:pPr>
            <a:endParaRPr lang="en-US"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2800"/>
              <a:buFont typeface="Arial Narrow"/>
              <a:buNone/>
            </a:pPr>
            <a:r>
              <a:rPr lang="en-US" sz="2400" b="0" i="0" u="none" strike="noStrike" cap="none" dirty="0">
                <a:solidFill>
                  <a:schemeClr val="dk1"/>
                </a:solidFill>
                <a:latin typeface="Arial Narrow"/>
                <a:ea typeface="Arial Narrow"/>
                <a:cs typeface="Arial Narrow"/>
                <a:sym typeface="Arial Narrow"/>
              </a:rPr>
              <a:t>Across Level 5/6:</a:t>
            </a: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Arial Narrow"/>
                <a:ea typeface="Arial Narrow"/>
                <a:cs typeface="Arial Narrow"/>
                <a:sym typeface="Arial Narrow"/>
              </a:rPr>
              <a:t>Essential Assessments – pre/post testing</a:t>
            </a: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Narrow"/>
              <a:buChar char="•"/>
            </a:pPr>
            <a:r>
              <a:rPr lang="en-US" sz="2400" b="0" i="0" u="none" strike="noStrike" cap="none" dirty="0" err="1">
                <a:solidFill>
                  <a:schemeClr val="dk1"/>
                </a:solidFill>
                <a:latin typeface="Arial Narrow"/>
                <a:ea typeface="Arial Narrow"/>
                <a:cs typeface="Arial Narrow"/>
                <a:sym typeface="Arial Narrow"/>
              </a:rPr>
              <a:t>Maths</a:t>
            </a:r>
            <a:r>
              <a:rPr lang="en-US" sz="2400" b="0" i="0" u="none" strike="noStrike" cap="none" dirty="0">
                <a:solidFill>
                  <a:schemeClr val="dk1"/>
                </a:solidFill>
                <a:latin typeface="Arial Narrow"/>
                <a:ea typeface="Arial Narrow"/>
                <a:cs typeface="Arial Narrow"/>
                <a:sym typeface="Arial Narrow"/>
              </a:rPr>
              <a:t> classes change throughout the year depending on each student’s point of need across the different areas of mathematics. This means that the concepts being taught match each student’s needs and are grouped with other like-minded students</a:t>
            </a: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Narrow"/>
              <a:buChar char="•"/>
            </a:pPr>
            <a:r>
              <a:rPr lang="en-US" sz="2400" b="0" i="0" u="none" strike="noStrike" cap="none" dirty="0">
                <a:solidFill>
                  <a:schemeClr val="dk1"/>
                </a:solidFill>
                <a:latin typeface="Arial Narrow"/>
                <a:ea typeface="Arial Narrow"/>
                <a:cs typeface="Arial Narrow"/>
                <a:sym typeface="Arial Narrow"/>
              </a:rPr>
              <a:t>Students work in a variety of ways - aiming to build upon all 4 areas of mathematical thinking: understanding, fluency, reasoning and problem solving</a:t>
            </a: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Narrow"/>
              <a:buChar char="•"/>
            </a:pPr>
            <a:r>
              <a:rPr lang="en-US" sz="2400" b="0" i="0" u="none" strike="noStrike" cap="none" dirty="0">
                <a:solidFill>
                  <a:schemeClr val="dk1"/>
                </a:solidFill>
                <a:latin typeface="Arial Narrow"/>
                <a:ea typeface="Arial Narrow"/>
                <a:cs typeface="Arial Narrow"/>
                <a:sym typeface="Arial Narrow"/>
              </a:rPr>
              <a:t>Use a variety of hands on materials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Arial Narrow"/>
                <a:ea typeface="Arial Narrow"/>
                <a:cs typeface="Arial Narrow"/>
                <a:sym typeface="Arial Narrow"/>
              </a:rPr>
              <a:t>Mathletics</a:t>
            </a:r>
            <a:endParaRPr sz="2400" b="0" i="0" u="none" strike="noStrike" cap="none" dirty="0">
              <a:solidFill>
                <a:schemeClr val="dk1"/>
              </a:solidFill>
              <a:latin typeface="Arial Narrow"/>
              <a:ea typeface="Arial Narrow"/>
              <a:cs typeface="Arial Narrow"/>
              <a:sym typeface="Arial Narrow"/>
            </a:endParaRPr>
          </a:p>
          <a:p>
            <a:pPr marL="342900" marR="0" lvl="0" indent="-165100" algn="l" rtl="0">
              <a:lnSpc>
                <a:spcPct val="100000"/>
              </a:lnSpc>
              <a:spcBef>
                <a:spcPts val="0"/>
              </a:spcBef>
              <a:spcAft>
                <a:spcPts val="0"/>
              </a:spcAft>
              <a:buClr>
                <a:schemeClr val="dk1"/>
              </a:buClr>
              <a:buSzPts val="2800"/>
              <a:buFont typeface="Arial"/>
              <a:buNone/>
            </a:pP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284" name="Google Shape;284;p31" descr="Image result for maths clipart"/>
          <p:cNvPicPr preferRelativeResize="0"/>
          <p:nvPr/>
        </p:nvPicPr>
        <p:blipFill rotWithShape="1">
          <a:blip r:embed="rId3">
            <a:alphaModFix/>
          </a:blip>
          <a:srcRect/>
          <a:stretch/>
        </p:blipFill>
        <p:spPr>
          <a:xfrm>
            <a:off x="6422476" y="4728096"/>
            <a:ext cx="1742498" cy="1681239"/>
          </a:xfrm>
          <a:prstGeom prst="rect">
            <a:avLst/>
          </a:prstGeom>
          <a:noFill/>
          <a:ln>
            <a:noFill/>
          </a:ln>
        </p:spPr>
      </p:pic>
      <p:sp>
        <p:nvSpPr>
          <p:cNvPr id="285" name="Google Shape;285;p31"/>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90"/>
        <p:cNvGrpSpPr/>
        <p:nvPr/>
      </p:nvGrpSpPr>
      <p:grpSpPr>
        <a:xfrm>
          <a:off x="0" y="0"/>
          <a:ext cx="0" cy="0"/>
          <a:chOff x="0" y="0"/>
          <a:chExt cx="0" cy="0"/>
        </a:xfrm>
      </p:grpSpPr>
      <p:sp>
        <p:nvSpPr>
          <p:cNvPr id="291" name="Google Shape;291;p32"/>
          <p:cNvSpPr txBox="1">
            <a:spLocks noGrp="1"/>
          </p:cNvSpPr>
          <p:nvPr>
            <p:ph type="title"/>
          </p:nvPr>
        </p:nvSpPr>
        <p:spPr>
          <a:xfrm>
            <a:off x="1089398" y="671207"/>
            <a:ext cx="6965100" cy="120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94D"/>
              </a:buClr>
              <a:buSzPts val="1400"/>
              <a:buFont typeface="Arial Narrow"/>
              <a:buNone/>
            </a:pPr>
            <a:r>
              <a:rPr lang="en-US" b="1">
                <a:solidFill>
                  <a:srgbClr val="1F394D"/>
                </a:solidFill>
                <a:latin typeface="Arial Narrow"/>
                <a:ea typeface="Arial Narrow"/>
                <a:cs typeface="Arial Narrow"/>
                <a:sym typeface="Arial Narrow"/>
              </a:rPr>
              <a:t>D</a:t>
            </a:r>
            <a:r>
              <a:rPr lang="en-US" sz="4400" b="1" i="0" u="none" strike="noStrike" cap="none">
                <a:solidFill>
                  <a:srgbClr val="1F394D"/>
                </a:solidFill>
                <a:latin typeface="Arial Narrow"/>
                <a:ea typeface="Arial Narrow"/>
                <a:cs typeface="Arial Narrow"/>
                <a:sym typeface="Arial Narrow"/>
              </a:rPr>
              <a:t>ifferentiation</a:t>
            </a:r>
            <a:r>
              <a:rPr lang="en-US" sz="4400" b="0" i="0" u="none" strike="noStrike" cap="none">
                <a:solidFill>
                  <a:schemeClr val="dk1"/>
                </a:solidFill>
                <a:latin typeface="Constantia"/>
                <a:ea typeface="Constantia"/>
                <a:cs typeface="Constantia"/>
                <a:sym typeface="Constantia"/>
              </a:rPr>
              <a:t> </a:t>
            </a:r>
            <a:r>
              <a:rPr lang="en-US" b="1">
                <a:solidFill>
                  <a:srgbClr val="1F394D"/>
                </a:solidFill>
                <a:latin typeface="Arial Narrow"/>
                <a:ea typeface="Arial Narrow"/>
                <a:cs typeface="Arial Narrow"/>
                <a:sym typeface="Arial Narrow"/>
              </a:rPr>
              <a:t>Example</a:t>
            </a:r>
            <a:endParaRPr/>
          </a:p>
        </p:txBody>
      </p:sp>
      <p:sp>
        <p:nvSpPr>
          <p:cNvPr id="292" name="Google Shape;292;p32"/>
          <p:cNvSpPr txBox="1">
            <a:spLocks noGrp="1"/>
          </p:cNvSpPr>
          <p:nvPr>
            <p:ph type="body" idx="1"/>
          </p:nvPr>
        </p:nvSpPr>
        <p:spPr>
          <a:xfrm>
            <a:off x="893281" y="1873706"/>
            <a:ext cx="7357500" cy="41901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480"/>
              </a:spcBef>
              <a:spcAft>
                <a:spcPts val="0"/>
              </a:spcAft>
              <a:buSzPts val="2040"/>
              <a:buNone/>
            </a:pPr>
            <a:r>
              <a:rPr lang="en-US">
                <a:latin typeface="Arial Narrow"/>
                <a:ea typeface="Arial Narrow"/>
                <a:cs typeface="Arial Narrow"/>
                <a:sym typeface="Arial Narrow"/>
              </a:rPr>
              <a:t>This is a Year 5/6 example:</a:t>
            </a:r>
            <a:endParaRPr/>
          </a:p>
          <a:p>
            <a:pPr marL="457200" marR="0" lvl="0" indent="0" algn="l" rtl="0">
              <a:lnSpc>
                <a:spcPct val="90000"/>
              </a:lnSpc>
              <a:spcBef>
                <a:spcPts val="480"/>
              </a:spcBef>
              <a:spcAft>
                <a:spcPts val="0"/>
              </a:spcAft>
              <a:buSzPts val="2040"/>
              <a:buNone/>
            </a:pPr>
            <a:r>
              <a:rPr lang="en-US" b="1">
                <a:latin typeface="Arial Narrow"/>
                <a:ea typeface="Arial Narrow"/>
                <a:cs typeface="Arial Narrow"/>
                <a:sym typeface="Arial Narrow"/>
              </a:rPr>
              <a:t>Learning Focus </a:t>
            </a:r>
            <a:r>
              <a:rPr lang="en-US">
                <a:latin typeface="Arial Narrow"/>
                <a:ea typeface="Arial Narrow"/>
                <a:cs typeface="Arial Narrow"/>
                <a:sym typeface="Arial Narrow"/>
              </a:rPr>
              <a:t>- Number and Place Value  </a:t>
            </a:r>
            <a:endParaRPr>
              <a:latin typeface="Arial Narrow"/>
              <a:ea typeface="Arial Narrow"/>
              <a:cs typeface="Arial Narrow"/>
              <a:sym typeface="Arial Narrow"/>
            </a:endParaRPr>
          </a:p>
          <a:p>
            <a:pPr marL="457200" marR="0" lvl="0" indent="0" algn="l" rtl="0">
              <a:lnSpc>
                <a:spcPct val="90000"/>
              </a:lnSpc>
              <a:spcBef>
                <a:spcPts val="480"/>
              </a:spcBef>
              <a:spcAft>
                <a:spcPts val="0"/>
              </a:spcAft>
              <a:buSzPts val="2040"/>
              <a:buNone/>
            </a:pPr>
            <a:endParaRPr>
              <a:latin typeface="Arial Narrow"/>
              <a:ea typeface="Arial Narrow"/>
              <a:cs typeface="Arial Narrow"/>
              <a:sym typeface="Arial Narrow"/>
            </a:endParaRPr>
          </a:p>
          <a:p>
            <a:pPr marL="0" marR="0" lvl="0" indent="0" algn="l" rtl="0">
              <a:lnSpc>
                <a:spcPct val="90000"/>
              </a:lnSpc>
              <a:spcBef>
                <a:spcPts val="480"/>
              </a:spcBef>
              <a:spcAft>
                <a:spcPts val="0"/>
              </a:spcAft>
              <a:buSzPts val="2040"/>
              <a:buNone/>
            </a:pPr>
            <a:r>
              <a:rPr lang="en-US">
                <a:latin typeface="Arial Narrow"/>
                <a:ea typeface="Arial Narrow"/>
                <a:cs typeface="Arial Narrow"/>
                <a:sym typeface="Arial Narrow"/>
              </a:rPr>
              <a:t>Group 1 - Working with numbers beyond one hundred thousands</a:t>
            </a:r>
            <a:endParaRPr>
              <a:latin typeface="Arial Narrow"/>
              <a:ea typeface="Arial Narrow"/>
              <a:cs typeface="Arial Narrow"/>
              <a:sym typeface="Arial Narrow"/>
            </a:endParaRPr>
          </a:p>
          <a:p>
            <a:pPr marL="0" marR="0" lvl="0" indent="0" algn="l" rtl="0">
              <a:lnSpc>
                <a:spcPct val="90000"/>
              </a:lnSpc>
              <a:spcBef>
                <a:spcPts val="480"/>
              </a:spcBef>
              <a:spcAft>
                <a:spcPts val="0"/>
              </a:spcAft>
              <a:buSzPts val="2040"/>
              <a:buNone/>
            </a:pPr>
            <a:r>
              <a:rPr lang="en-US">
                <a:latin typeface="Arial Narrow"/>
                <a:ea typeface="Arial Narrow"/>
                <a:cs typeface="Arial Narrow"/>
                <a:sym typeface="Arial Narrow"/>
              </a:rPr>
              <a:t>Group 2 - Working with numbers with decimals</a:t>
            </a:r>
            <a:endParaRPr>
              <a:latin typeface="Arial Narrow"/>
              <a:ea typeface="Arial Narrow"/>
              <a:cs typeface="Arial Narrow"/>
              <a:sym typeface="Arial Narrow"/>
            </a:endParaRPr>
          </a:p>
          <a:p>
            <a:pPr marL="0" marR="0" lvl="0" indent="0" algn="l" rtl="0">
              <a:lnSpc>
                <a:spcPct val="90000"/>
              </a:lnSpc>
              <a:spcBef>
                <a:spcPts val="480"/>
              </a:spcBef>
              <a:spcAft>
                <a:spcPts val="0"/>
              </a:spcAft>
              <a:buSzPts val="2040"/>
              <a:buNone/>
            </a:pPr>
            <a:r>
              <a:rPr lang="en-US">
                <a:latin typeface="Arial Narrow"/>
                <a:ea typeface="Arial Narrow"/>
                <a:cs typeface="Arial Narrow"/>
                <a:sym typeface="Arial Narrow"/>
              </a:rPr>
              <a:t>Group 3 - Factors, Multiplies, Squares, Cubes</a:t>
            </a:r>
            <a:endParaRPr>
              <a:latin typeface="Arial Narrow"/>
              <a:ea typeface="Arial Narrow"/>
              <a:cs typeface="Arial Narrow"/>
              <a:sym typeface="Arial Narrow"/>
            </a:endParaRPr>
          </a:p>
          <a:p>
            <a:pPr marL="0" marR="0" lvl="0" indent="0" algn="l" rtl="0">
              <a:lnSpc>
                <a:spcPct val="90000"/>
              </a:lnSpc>
              <a:spcBef>
                <a:spcPts val="480"/>
              </a:spcBef>
              <a:spcAft>
                <a:spcPts val="0"/>
              </a:spcAft>
              <a:buSzPts val="2040"/>
              <a:buNone/>
            </a:pPr>
            <a:r>
              <a:rPr lang="en-US">
                <a:latin typeface="Arial Narrow"/>
                <a:ea typeface="Arial Narrow"/>
                <a:cs typeface="Arial Narrow"/>
                <a:sym typeface="Arial Narrow"/>
              </a:rPr>
              <a:t>Group 4 - Integers, Index notation to express numbers</a:t>
            </a:r>
            <a:endParaRPr>
              <a:latin typeface="Arial Narrow"/>
              <a:ea typeface="Arial Narrow"/>
              <a:cs typeface="Arial Narrow"/>
              <a:sym typeface="Arial Narrow"/>
            </a:endParaRPr>
          </a:p>
          <a:p>
            <a:pPr marL="0" marR="0" lvl="0" indent="0" algn="l" rtl="0">
              <a:lnSpc>
                <a:spcPct val="90000"/>
              </a:lnSpc>
              <a:spcBef>
                <a:spcPts val="480"/>
              </a:spcBef>
              <a:spcAft>
                <a:spcPts val="0"/>
              </a:spcAft>
              <a:buSzPts val="2040"/>
              <a:buNone/>
            </a:pPr>
            <a:endParaRPr>
              <a:latin typeface="Arial Narrow"/>
              <a:ea typeface="Arial Narrow"/>
              <a:cs typeface="Arial Narrow"/>
              <a:sym typeface="Arial Narrow"/>
            </a:endParaRPr>
          </a:p>
          <a:p>
            <a:pPr marL="274320" marR="0" lvl="0" indent="-144780" algn="l" rtl="0">
              <a:lnSpc>
                <a:spcPct val="90000"/>
              </a:lnSpc>
              <a:spcBef>
                <a:spcPts val="480"/>
              </a:spcBef>
              <a:spcAft>
                <a:spcPts val="0"/>
              </a:spcAft>
              <a:buClr>
                <a:schemeClr val="accent2"/>
              </a:buClr>
              <a:buSzPts val="2040"/>
              <a:buFont typeface="Courgette"/>
              <a:buNone/>
            </a:pPr>
            <a:endParaRPr/>
          </a:p>
          <a:p>
            <a:pPr marL="274320" marR="0" lvl="0" indent="-144780" algn="l" rtl="0">
              <a:lnSpc>
                <a:spcPct val="90000"/>
              </a:lnSpc>
              <a:spcBef>
                <a:spcPts val="480"/>
              </a:spcBef>
              <a:spcAft>
                <a:spcPts val="0"/>
              </a:spcAft>
              <a:buClr>
                <a:schemeClr val="accent2"/>
              </a:buClr>
              <a:buSzPts val="2040"/>
              <a:buFont typeface="Courgette"/>
              <a:buNone/>
            </a:pPr>
            <a:r>
              <a:rPr lang="en-US"/>
              <a:t>Fluid groups based on individual assessments.</a:t>
            </a:r>
            <a:endParaRPr/>
          </a:p>
        </p:txBody>
      </p:sp>
      <p:sp>
        <p:nvSpPr>
          <p:cNvPr id="293" name="Google Shape;293;p32"/>
          <p:cNvSpPr/>
          <p:nvPr/>
        </p:nvSpPr>
        <p:spPr>
          <a:xfrm>
            <a:off x="251540" y="236306"/>
            <a:ext cx="8736750" cy="6421348"/>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98"/>
        <p:cNvGrpSpPr/>
        <p:nvPr/>
      </p:nvGrpSpPr>
      <p:grpSpPr>
        <a:xfrm>
          <a:off x="0" y="0"/>
          <a:ext cx="0" cy="0"/>
          <a:chOff x="0" y="0"/>
          <a:chExt cx="0" cy="0"/>
        </a:xfrm>
      </p:grpSpPr>
      <p:sp>
        <p:nvSpPr>
          <p:cNvPr id="299" name="Google Shape;299;p33"/>
          <p:cNvSpPr txBox="1"/>
          <p:nvPr/>
        </p:nvSpPr>
        <p:spPr>
          <a:xfrm>
            <a:off x="406800" y="414000"/>
            <a:ext cx="8330400" cy="6030000"/>
          </a:xfrm>
          <a:prstGeom prst="rect">
            <a:avLst/>
          </a:prstGeom>
          <a:noFill/>
          <a:ln w="381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800"/>
              </a:spcBef>
              <a:spcAft>
                <a:spcPts val="0"/>
              </a:spcAft>
              <a:buClr>
                <a:srgbClr val="000000"/>
              </a:buClr>
              <a:buSzPts val="4000"/>
              <a:buFont typeface="Arial"/>
              <a:buNone/>
            </a:pPr>
            <a:r>
              <a:rPr lang="en-US" sz="4000" b="1" i="0" u="none" strike="noStrike" cap="none">
                <a:solidFill>
                  <a:schemeClr val="dk2"/>
                </a:solidFill>
                <a:latin typeface="Arial Narrow"/>
                <a:ea typeface="Arial Narrow"/>
                <a:cs typeface="Arial Narrow"/>
                <a:sym typeface="Arial Narrow"/>
              </a:rPr>
              <a:t>Digital Devices</a:t>
            </a:r>
            <a:endParaRPr sz="4000" b="0" i="0" u="none" strike="noStrike" cap="none">
              <a:solidFill>
                <a:schemeClr val="dk2"/>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2000"/>
              <a:buFont typeface="Arial"/>
              <a:buNone/>
            </a:pPr>
            <a:r>
              <a:rPr lang="en-US" sz="2400" b="1" i="0" u="sng" strike="noStrike" cap="none">
                <a:solidFill>
                  <a:schemeClr val="dk1"/>
                </a:solidFill>
                <a:latin typeface="Arial Narrow"/>
                <a:ea typeface="Arial Narrow"/>
                <a:cs typeface="Arial Narrow"/>
                <a:sym typeface="Arial Narrow"/>
              </a:rPr>
              <a:t>What DT with devices looks like at Level 5/6:</a:t>
            </a:r>
            <a:endParaRPr sz="2400" b="1" i="0" u="sng" strike="noStrike" cap="none">
              <a:solidFill>
                <a:srgbClr val="00B050"/>
              </a:solidFill>
              <a:latin typeface="Arial Narrow"/>
              <a:ea typeface="Arial Narrow"/>
              <a:cs typeface="Arial Narrow"/>
              <a:sym typeface="Arial Narrow"/>
            </a:endParaRPr>
          </a:p>
          <a:p>
            <a:pPr marL="457200" marR="0" lvl="0" indent="-381000" algn="l" rtl="0">
              <a:lnSpc>
                <a:spcPct val="115000"/>
              </a:lnSpc>
              <a:spcBef>
                <a:spcPts val="60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Safe computer usage – including Cyber Safety and how to use different types of technology safely</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All computer usage at school is supervised and structured to enhance student learning</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Learning to use a range of devices, including netbooks and iPads</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Learning how to create, store, save and retrieve files correctly in a variety of spaces, including Office365 and MS Teams</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Using Microsoft Office programs (e.g. Word, PowerPoint, Publisher and Excel) to present ideas and learning</a:t>
            </a:r>
            <a:endParaRPr sz="1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Developing research skill with the use of technology</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rgbClr val="FF0000"/>
              </a:buClr>
              <a:buSzPts val="2400"/>
              <a:buFont typeface="Arial Narrow"/>
              <a:buChar char="●"/>
            </a:pPr>
            <a:r>
              <a:rPr lang="en-US" sz="2400" b="0" i="0" u="none" strike="noStrike" cap="none">
                <a:solidFill>
                  <a:srgbClr val="FF0000"/>
                </a:solidFill>
                <a:latin typeface="Arial Narrow"/>
                <a:ea typeface="Arial Narrow"/>
                <a:cs typeface="Arial Narrow"/>
                <a:sym typeface="Arial Narrow"/>
              </a:rPr>
              <a:t>A note about phones and watches</a:t>
            </a:r>
            <a:endParaRPr sz="2400" b="0" i="0" u="none" strike="noStrike" cap="none">
              <a:solidFill>
                <a:srgbClr val="FF0000"/>
              </a:solidFill>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2183</Words>
  <Application>Microsoft Office PowerPoint</Application>
  <PresentationFormat>On-screen Show (4:3)</PresentationFormat>
  <Paragraphs>271</Paragraphs>
  <Slides>29</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Constantia</vt:lpstr>
      <vt:lpstr>Calibri</vt:lpstr>
      <vt:lpstr>Courgette</vt:lpstr>
      <vt:lpstr>Jacques Francois Shadow</vt:lpstr>
      <vt:lpstr>Arial Narrow</vt:lpstr>
      <vt:lpstr>Noto Sans Symbols</vt:lpstr>
      <vt:lpstr>Wingdings</vt:lpstr>
      <vt:lpstr>Arial</vt:lpstr>
      <vt:lpstr>Times New Roman</vt:lpstr>
      <vt:lpstr>Pushpin</vt:lpstr>
      <vt:lpstr>Pushpin</vt:lpstr>
      <vt:lpstr>Level 5 &amp; 6 Information Evening Term 1, 2025       </vt:lpstr>
      <vt:lpstr>PowerPoint Presentation</vt:lpstr>
      <vt:lpstr>PowerPoint Presentation</vt:lpstr>
      <vt:lpstr>PowerPoint Presentation</vt:lpstr>
      <vt:lpstr>How we teach writing  All lessons follow the CRPS Instructional Model and Gradual Release of Responsibility</vt:lpstr>
      <vt:lpstr>Speaking &amp; Listening</vt:lpstr>
      <vt:lpstr> Mathematics</vt:lpstr>
      <vt:lpstr>Differentiation Example</vt:lpstr>
      <vt:lpstr>PowerPoint Presentation</vt:lpstr>
      <vt:lpstr>PowerPoint Presentation</vt:lpstr>
      <vt:lpstr>PowerPoint Presentation</vt:lpstr>
      <vt:lpstr>PowerPoint Presentation</vt:lpstr>
      <vt:lpstr>PowerPoint Presentation</vt:lpstr>
      <vt:lpstr>Homework</vt:lpstr>
      <vt:lpstr>Year 5 Camp</vt:lpstr>
      <vt:lpstr>Year 6 Camp</vt:lpstr>
      <vt:lpstr>Important Dates - Term 1</vt:lpstr>
      <vt:lpstr>PowerPoint Presentation</vt:lpstr>
      <vt:lpstr>Parent Representatives</vt:lpstr>
      <vt:lpstr>  Encouraging your child to be independent.   </vt:lpstr>
      <vt:lpstr>Attendance is important for your child's learning</vt:lpstr>
      <vt:lpstr>Specialist Programs</vt:lpstr>
      <vt:lpstr>STEM with Mrs Lorna Vinar</vt:lpstr>
      <vt:lpstr>Performing Art with Ms Debra Hong</vt:lpstr>
      <vt:lpstr>Visual Art with Mrs Sharyn Newstead</vt:lpstr>
      <vt:lpstr>PE with Mr Cam Stillman</vt:lpstr>
      <vt:lpstr>PE with Mr Cam Stillman</vt:lpstr>
      <vt:lpstr>French with Mrs Christine D’Souza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Linda Bett</dc:creator>
  <cp:lastModifiedBy>Linda Bett</cp:lastModifiedBy>
  <cp:revision>1</cp:revision>
  <dcterms:modified xsi:type="dcterms:W3CDTF">2025-01-30T09:45:23Z</dcterms:modified>
</cp:coreProperties>
</file>