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7010400" cy="9296400"/>
  <p:embeddedFontLst>
    <p:embeddedFont>
      <p:font typeface="Algerian" panose="04020705040A02060702" pitchFamily="82" charset="0"/>
      <p:regular r:id="rId30"/>
    </p:embeddedFont>
    <p:embeddedFont>
      <p:font typeface="Arial Narrow" panose="020B0606020202030204" pitchFamily="34"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
      <p:font typeface="Jacques Francois Shadow"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2" name="Google Shape;12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400"/>
              </a:spcBef>
              <a:spcAft>
                <a:spcPts val="0"/>
              </a:spcAft>
              <a:buSzPts val="1400"/>
              <a:buNone/>
            </a:pPr>
            <a:r>
              <a:rPr lang="en-US" sz="1300">
                <a:latin typeface="Arial"/>
                <a:ea typeface="Arial"/>
                <a:cs typeface="Arial"/>
                <a:sym typeface="Arial"/>
              </a:rPr>
              <a:t>Sarah</a:t>
            </a:r>
            <a:endParaRPr sz="1300">
              <a:latin typeface="Arial"/>
              <a:ea typeface="Arial"/>
              <a:cs typeface="Arial"/>
              <a:sym typeface="Arial"/>
            </a:endParaRPr>
          </a:p>
          <a:p>
            <a:pPr marL="0" lvl="0" indent="0" algn="l" rtl="0">
              <a:lnSpc>
                <a:spcPct val="100000"/>
              </a:lnSpc>
              <a:spcBef>
                <a:spcPts val="400"/>
              </a:spcBef>
              <a:spcAft>
                <a:spcPts val="0"/>
              </a:spcAft>
              <a:buClr>
                <a:schemeClr val="dk1"/>
              </a:buClr>
              <a:buSzPts val="2040"/>
              <a:buFont typeface="Arial"/>
              <a:buNone/>
            </a:pPr>
            <a:endParaRPr/>
          </a:p>
        </p:txBody>
      </p:sp>
      <p:sp>
        <p:nvSpPr>
          <p:cNvPr id="190" name="Google Shape;190;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80000"/>
              </a:lnSpc>
              <a:spcBef>
                <a:spcPts val="0"/>
              </a:spcBef>
              <a:spcAft>
                <a:spcPts val="0"/>
              </a:spcAft>
              <a:buClr>
                <a:schemeClr val="dk1"/>
              </a:buClr>
              <a:buSzPts val="1400"/>
              <a:buFont typeface="Calibri"/>
              <a:buNone/>
            </a:pPr>
            <a:r>
              <a:rPr lang="en-US" sz="930"/>
              <a:t>Lauren</a:t>
            </a:r>
            <a:endParaRPr sz="930" b="0" i="0" u="none" strike="noStrike" cap="none">
              <a:solidFill>
                <a:schemeClr val="dk1"/>
              </a:solidFill>
              <a:latin typeface="Calibri"/>
              <a:ea typeface="Calibri"/>
              <a:cs typeface="Calibri"/>
              <a:sym typeface="Calibri"/>
            </a:endParaRPr>
          </a:p>
        </p:txBody>
      </p:sp>
      <p:sp>
        <p:nvSpPr>
          <p:cNvPr id="197" name="Google Shape;197;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Julie</a:t>
            </a:r>
            <a:endParaRPr/>
          </a:p>
        </p:txBody>
      </p:sp>
      <p:sp>
        <p:nvSpPr>
          <p:cNvPr id="204" name="Google Shape;204;p1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Mary</a:t>
            </a:r>
            <a:endParaRPr/>
          </a:p>
        </p:txBody>
      </p:sp>
      <p:sp>
        <p:nvSpPr>
          <p:cNvPr id="212" name="Google Shape;212;p1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2ea6202354_1_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2ea6202354_1_5: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Mary</a:t>
            </a:r>
            <a:endParaRPr/>
          </a:p>
        </p:txBody>
      </p:sp>
      <p:sp>
        <p:nvSpPr>
          <p:cNvPr id="220" name="Google Shape;220;g32ea6202354_1_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3: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Karen</a:t>
            </a:r>
            <a:endParaRPr/>
          </a:p>
        </p:txBody>
      </p:sp>
      <p:sp>
        <p:nvSpPr>
          <p:cNvPr id="226" name="Google Shape;226;p1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4: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Sarah</a:t>
            </a:r>
            <a:endParaRPr/>
          </a:p>
        </p:txBody>
      </p:sp>
      <p:sp>
        <p:nvSpPr>
          <p:cNvPr id="233" name="Google Shape;233;p1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Tennille</a:t>
            </a:r>
            <a:endParaRPr/>
          </a:p>
        </p:txBody>
      </p:sp>
      <p:sp>
        <p:nvSpPr>
          <p:cNvPr id="240" name="Google Shape;240;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Mary</a:t>
            </a:r>
            <a:endParaRPr/>
          </a:p>
        </p:txBody>
      </p:sp>
      <p:sp>
        <p:nvSpPr>
          <p:cNvPr id="248" name="Google Shape;248;p1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8: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5" name="Google Shape;255;p1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Tennille</a:t>
            </a:r>
            <a:endParaRPr/>
          </a:p>
        </p:txBody>
      </p:sp>
      <p:sp>
        <p:nvSpPr>
          <p:cNvPr id="128" name="Google Shape;128;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2ea6202354_1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2ea6202354_1_0: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32ea6202354_1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9: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0: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Lauren </a:t>
            </a:r>
            <a:endParaRPr/>
          </a:p>
        </p:txBody>
      </p:sp>
      <p:sp>
        <p:nvSpPr>
          <p:cNvPr id="274" name="Google Shape;274;p2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1: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Lauren </a:t>
            </a:r>
            <a:endParaRPr/>
          </a:p>
        </p:txBody>
      </p:sp>
      <p:sp>
        <p:nvSpPr>
          <p:cNvPr id="280" name="Google Shape;280;p2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2ec603b9e8_0_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2ec603b9e8_0_8: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32ec603b9e8_0_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2ec603b9e8_0_1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2ec603b9e8_0_12: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g32ec603b9e8_0_1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2ec603b9e8_0_1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2ec603b9e8_0_16: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g32ec603b9e8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05" name="Google Shape;305;p2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Tennille</a:t>
            </a:r>
            <a:endParaRPr/>
          </a:p>
        </p:txBody>
      </p:sp>
      <p:sp>
        <p:nvSpPr>
          <p:cNvPr id="135" name="Google Shape;135;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Karen</a:t>
            </a:r>
            <a:endParaRPr/>
          </a:p>
        </p:txBody>
      </p:sp>
      <p:sp>
        <p:nvSpPr>
          <p:cNvPr id="145" name="Google Shape;145;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Karen</a:t>
            </a:r>
            <a:endParaRPr/>
          </a:p>
        </p:txBody>
      </p:sp>
      <p:sp>
        <p:nvSpPr>
          <p:cNvPr id="152" name="Google Shape;152;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Karen</a:t>
            </a:r>
            <a:endParaRPr/>
          </a:p>
          <a:p>
            <a:pPr marL="0" marR="0" lvl="0" indent="0" algn="l" rtl="0">
              <a:lnSpc>
                <a:spcPct val="100000"/>
              </a:lnSpc>
              <a:spcBef>
                <a:spcPts val="0"/>
              </a:spcBef>
              <a:spcAft>
                <a:spcPts val="0"/>
              </a:spcAft>
              <a:buClr>
                <a:schemeClr val="dk1"/>
              </a:buClr>
              <a:buSzPts val="1400"/>
              <a:buFont typeface="Calibri"/>
              <a:buNone/>
            </a:pPr>
            <a:r>
              <a:rPr lang="en-US"/>
              <a:t>Discuss teacher signature in journal, discuss examples of TLL and remind parents to help their child rehearse at home, discuss our expectations</a:t>
            </a:r>
            <a:endParaRPr/>
          </a:p>
        </p:txBody>
      </p:sp>
      <p:sp>
        <p:nvSpPr>
          <p:cNvPr id="158" name="Google Shape;158;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Julie</a:t>
            </a:r>
            <a:endParaRPr/>
          </a:p>
        </p:txBody>
      </p:sp>
      <p:sp>
        <p:nvSpPr>
          <p:cNvPr id="168" name="Google Shape;168;p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Julie</a:t>
            </a:r>
            <a:endParaRPr/>
          </a:p>
        </p:txBody>
      </p:sp>
      <p:sp>
        <p:nvSpPr>
          <p:cNvPr id="175" name="Google Shape;175;p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Julie</a:t>
            </a:r>
            <a:endParaRPr/>
          </a:p>
        </p:txBody>
      </p:sp>
      <p:sp>
        <p:nvSpPr>
          <p:cNvPr id="182" name="Google Shape;182;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3"/>
        <p:cNvGrpSpPr/>
        <p:nvPr/>
      </p:nvGrpSpPr>
      <p:grpSpPr>
        <a:xfrm>
          <a:off x="0" y="0"/>
          <a:ext cx="0" cy="0"/>
          <a:chOff x="0" y="0"/>
          <a:chExt cx="0" cy="0"/>
        </a:xfrm>
      </p:grpSpPr>
      <p:sp>
        <p:nvSpPr>
          <p:cNvPr id="24" name="Google Shape;24;p2"/>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25" name="Google Shape;25;p2"/>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2"/>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Google Shape;27;p2"/>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10" name="Google Shape;110;p11"/>
          <p:cNvSpPr txBox="1">
            <a:spLocks noGrp="1"/>
          </p:cNvSpPr>
          <p:nvPr>
            <p:ph type="body" idx="1"/>
          </p:nvPr>
        </p:nvSpPr>
        <p:spPr>
          <a:xfrm rot="5400000">
            <a:off x="2759337" y="822961"/>
            <a:ext cx="3603812" cy="6196405"/>
          </a:xfrm>
          <a:prstGeom prst="rect">
            <a:avLst/>
          </a:prstGeom>
          <a:noFill/>
          <a:ln>
            <a:noFill/>
          </a:ln>
        </p:spPr>
        <p:txBody>
          <a:bodyPr spcFirstLastPara="1" wrap="square" lIns="91425" tIns="91425" rIns="91425" bIns="91425" anchor="ctr"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111" name="Google Shape;111;p11"/>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2" name="Google Shape;112;p11"/>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11"/>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12"/>
          <p:cNvSpPr txBox="1">
            <a:spLocks noGrp="1"/>
          </p:cNvSpPr>
          <p:nvPr>
            <p:ph type="title"/>
          </p:nvPr>
        </p:nvSpPr>
        <p:spPr>
          <a:xfrm rot="5400000">
            <a:off x="4962879" y="2592212"/>
            <a:ext cx="4763911" cy="1430867"/>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16" name="Google Shape;116;p12"/>
          <p:cNvSpPr txBox="1">
            <a:spLocks noGrp="1"/>
          </p:cNvSpPr>
          <p:nvPr>
            <p:ph type="body" idx="1"/>
          </p:nvPr>
        </p:nvSpPr>
        <p:spPr>
          <a:xfrm rot="5400000">
            <a:off x="1686277" y="718256"/>
            <a:ext cx="4402667" cy="5178779"/>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117" name="Google Shape;117;p12"/>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8" name="Google Shape;118;p12"/>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9" name="Google Shape;119;p12"/>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30" name="Google Shape;30;p3"/>
          <p:cNvSpPr txBox="1">
            <a:spLocks noGrp="1"/>
          </p:cNvSpPr>
          <p:nvPr>
            <p:ph type="body" idx="1"/>
          </p:nvPr>
        </p:nvSpPr>
        <p:spPr>
          <a:xfrm>
            <a:off x="1463040" y="2119257"/>
            <a:ext cx="6196405" cy="3603812"/>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31" name="Google Shape;31;p3"/>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Google Shape;32;p3"/>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3" name="Google Shape;33;p3"/>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4"/>
        <p:cNvGrpSpPr/>
        <p:nvPr/>
      </p:nvGrpSpPr>
      <p:grpSpPr>
        <a:xfrm>
          <a:off x="0" y="0"/>
          <a:ext cx="0" cy="0"/>
          <a:chOff x="0" y="0"/>
          <a:chExt cx="0" cy="0"/>
        </a:xfrm>
      </p:grpSpPr>
      <p:sp>
        <p:nvSpPr>
          <p:cNvPr id="35" name="Google Shape;35;p4"/>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6" name="Google Shape;36;p4"/>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Google Shape;37;p4"/>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8"/>
        <p:cNvGrpSpPr/>
        <p:nvPr/>
      </p:nvGrpSpPr>
      <p:grpSpPr>
        <a:xfrm>
          <a:off x="0" y="0"/>
          <a:ext cx="0" cy="0"/>
          <a:chOff x="0" y="0"/>
          <a:chExt cx="0" cy="0"/>
        </a:xfrm>
      </p:grpSpPr>
      <p:grpSp>
        <p:nvGrpSpPr>
          <p:cNvPr id="39" name="Google Shape;39;p5"/>
          <p:cNvGrpSpPr/>
          <p:nvPr/>
        </p:nvGrpSpPr>
        <p:grpSpPr>
          <a:xfrm>
            <a:off x="0" y="0"/>
            <a:ext cx="9144000" cy="6858000"/>
            <a:chOff x="0" y="0"/>
            <a:chExt cx="9144000" cy="6858000"/>
          </a:xfrm>
        </p:grpSpPr>
        <p:sp>
          <p:nvSpPr>
            <p:cNvPr id="40" name="Google Shape;40;p5"/>
            <p:cNvSpPr/>
            <p:nvPr/>
          </p:nvSpPr>
          <p:spPr>
            <a:xfrm>
              <a:off x="0" y="0"/>
              <a:ext cx="7162800" cy="6858000"/>
            </a:xfrm>
            <a:prstGeom prst="rect">
              <a:avLst/>
            </a:prstGeom>
            <a:gradFill>
              <a:gsLst>
                <a:gs pos="0">
                  <a:srgbClr val="010101">
                    <a:alpha val="48235"/>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 name="Google Shape;41;p5"/>
            <p:cNvSpPr/>
            <p:nvPr/>
          </p:nvSpPr>
          <p:spPr>
            <a:xfrm>
              <a:off x="1143000" y="0"/>
              <a:ext cx="8001000" cy="6858000"/>
            </a:xfrm>
            <a:prstGeom prst="rect">
              <a:avLst/>
            </a:prstGeom>
            <a:gradFill>
              <a:gsLst>
                <a:gs pos="0">
                  <a:srgbClr val="010101">
                    <a:alpha val="5215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 name="Google Shape;42;p5"/>
          <p:cNvSpPr/>
          <p:nvPr/>
        </p:nvSpPr>
        <p:spPr>
          <a:xfrm rot="10800000">
            <a:off x="891821" y="5617774"/>
            <a:ext cx="7382935"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0196"/>
                </a:srgbClr>
              </a:gs>
              <a:gs pos="30000">
                <a:srgbClr val="010101">
                  <a:alpha val="30196"/>
                </a:srgbClr>
              </a:gs>
              <a:gs pos="100000">
                <a:srgbClr val="010101">
                  <a:alpha val="2235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 name="Google Shape;43;p5"/>
          <p:cNvSpPr/>
          <p:nvPr/>
        </p:nvSpPr>
        <p:spPr>
          <a:xfrm>
            <a:off x="989952" y="1016990"/>
            <a:ext cx="7179733" cy="4831643"/>
          </a:xfrm>
          <a:prstGeom prst="rect">
            <a:avLst/>
          </a:prstGeom>
          <a:solidFill>
            <a:srgbClr val="FEFEFE"/>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 name="Google Shape;44;p5"/>
          <p:cNvSpPr/>
          <p:nvPr/>
        </p:nvSpPr>
        <p:spPr>
          <a:xfrm>
            <a:off x="990600" y="1009650"/>
            <a:ext cx="7179733" cy="4831643"/>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5" name="Google Shape;45;p5" descr="C:\Users\Administrator\Desktop\Pushpin Dev\Assets\pushpinLeft.png"/>
          <p:cNvPicPr preferRelativeResize="0"/>
          <p:nvPr/>
        </p:nvPicPr>
        <p:blipFill rotWithShape="1">
          <a:blip r:embed="rId3">
            <a:alphaModFix/>
          </a:blip>
          <a:srcRect/>
          <a:stretch/>
        </p:blipFill>
        <p:spPr>
          <a:xfrm rot="1435684">
            <a:off x="769521" y="702069"/>
            <a:ext cx="567831" cy="567830"/>
          </a:xfrm>
          <a:prstGeom prst="rect">
            <a:avLst/>
          </a:prstGeom>
          <a:noFill/>
          <a:ln>
            <a:noFill/>
          </a:ln>
        </p:spPr>
      </p:pic>
      <p:pic>
        <p:nvPicPr>
          <p:cNvPr id="46" name="Google Shape;46;p5" descr="C:\Users\Administrator\Desktop\Pushpin Dev\Assets\pushpinLeft.png"/>
          <p:cNvPicPr preferRelativeResize="0"/>
          <p:nvPr/>
        </p:nvPicPr>
        <p:blipFill rotWithShape="1">
          <a:blip r:embed="rId3">
            <a:alphaModFix/>
          </a:blip>
          <a:srcRect/>
          <a:stretch/>
        </p:blipFill>
        <p:spPr>
          <a:xfrm rot="4096196">
            <a:off x="7855433" y="749720"/>
            <a:ext cx="566928" cy="566928"/>
          </a:xfrm>
          <a:prstGeom prst="rect">
            <a:avLst/>
          </a:prstGeom>
          <a:noFill/>
          <a:ln>
            <a:noFill/>
          </a:ln>
        </p:spPr>
      </p:pic>
      <p:sp>
        <p:nvSpPr>
          <p:cNvPr id="47" name="Google Shape;47;p5"/>
          <p:cNvSpPr txBox="1">
            <a:spLocks noGrp="1"/>
          </p:cNvSpPr>
          <p:nvPr>
            <p:ph type="ctrTitle"/>
          </p:nvPr>
        </p:nvSpPr>
        <p:spPr>
          <a:xfrm>
            <a:off x="1727201" y="1794935"/>
            <a:ext cx="5723468" cy="182809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48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48" name="Google Shape;48;p5"/>
          <p:cNvSpPr txBox="1">
            <a:spLocks noGrp="1"/>
          </p:cNvSpPr>
          <p:nvPr>
            <p:ph type="subTitle" idx="1"/>
          </p:nvPr>
        </p:nvSpPr>
        <p:spPr>
          <a:xfrm>
            <a:off x="1727200" y="3736622"/>
            <a:ext cx="5712179" cy="1524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chemeClr val="accent2"/>
              </a:buClr>
              <a:buSzPts val="2040"/>
              <a:buFont typeface="Courgette"/>
              <a:buNone/>
              <a:defRPr sz="2400" b="0" i="0" u="none" strike="noStrike" cap="none">
                <a:solidFill>
                  <a:schemeClr val="dk2"/>
                </a:solidFill>
                <a:latin typeface="Arial"/>
                <a:ea typeface="Arial"/>
                <a:cs typeface="Arial"/>
                <a:sym typeface="Arial"/>
              </a:defRPr>
            </a:lvl1pPr>
            <a:lvl2pPr marR="0" lvl="1" algn="ctr">
              <a:lnSpc>
                <a:spcPct val="100000"/>
              </a:lnSpc>
              <a:spcBef>
                <a:spcPts val="440"/>
              </a:spcBef>
              <a:spcAft>
                <a:spcPts val="0"/>
              </a:spcAft>
              <a:buClr>
                <a:schemeClr val="accent2"/>
              </a:buClr>
              <a:buSzPts val="1870"/>
              <a:buFont typeface="Courgette"/>
              <a:buNone/>
              <a:defRPr sz="2200" b="0" i="0" u="none" strike="noStrike" cap="none">
                <a:solidFill>
                  <a:srgbClr val="888888"/>
                </a:solidFill>
                <a:latin typeface="Arial"/>
                <a:ea typeface="Arial"/>
                <a:cs typeface="Arial"/>
                <a:sym typeface="Arial"/>
              </a:defRPr>
            </a:lvl2pPr>
            <a:lvl3pPr marR="0" lvl="2" algn="ctr">
              <a:lnSpc>
                <a:spcPct val="100000"/>
              </a:lnSpc>
              <a:spcBef>
                <a:spcPts val="400"/>
              </a:spcBef>
              <a:spcAft>
                <a:spcPts val="0"/>
              </a:spcAft>
              <a:buClr>
                <a:schemeClr val="accent2"/>
              </a:buClr>
              <a:buSzPts val="1700"/>
              <a:buFont typeface="Courgette"/>
              <a:buNone/>
              <a:defRPr sz="2000" b="0" i="0" u="none" strike="noStrike" cap="none">
                <a:solidFill>
                  <a:srgbClr val="888888"/>
                </a:solidFill>
                <a:latin typeface="Arial"/>
                <a:ea typeface="Arial"/>
                <a:cs typeface="Arial"/>
                <a:sym typeface="Arial"/>
              </a:defRPr>
            </a:lvl3pPr>
            <a:lvl4pPr marR="0" lvl="3" algn="ctr">
              <a:lnSpc>
                <a:spcPct val="100000"/>
              </a:lnSpc>
              <a:spcBef>
                <a:spcPts val="360"/>
              </a:spcBef>
              <a:spcAft>
                <a:spcPts val="0"/>
              </a:spcAft>
              <a:buClr>
                <a:schemeClr val="accent2"/>
              </a:buClr>
              <a:buSzPts val="1530"/>
              <a:buFont typeface="Courgette"/>
              <a:buNone/>
              <a:defRPr sz="1800" b="0" i="0" u="none" strike="noStrike" cap="none">
                <a:solidFill>
                  <a:srgbClr val="888888"/>
                </a:solidFill>
                <a:latin typeface="Arial"/>
                <a:ea typeface="Arial"/>
                <a:cs typeface="Arial"/>
                <a:sym typeface="Arial"/>
              </a:defRPr>
            </a:lvl4pPr>
            <a:lvl5pPr marR="0" lvl="4"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5pPr>
            <a:lvl6pPr marR="0" lvl="5"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6pPr>
            <a:lvl7pPr marR="0" lvl="6"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7pPr>
            <a:lvl8pPr marR="0" lvl="7"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8pPr>
            <a:lvl9pPr marR="0" lvl="8"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9pPr>
          </a:lstStyle>
          <a:p>
            <a:endParaRPr/>
          </a:p>
        </p:txBody>
      </p:sp>
      <p:sp>
        <p:nvSpPr>
          <p:cNvPr id="49" name="Google Shape;49;p5"/>
          <p:cNvSpPr txBox="1">
            <a:spLocks noGrp="1"/>
          </p:cNvSpPr>
          <p:nvPr>
            <p:ph type="dt" idx="10"/>
          </p:nvPr>
        </p:nvSpPr>
        <p:spPr>
          <a:xfrm>
            <a:off x="6770676" y="535759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Google Shape;50;p5"/>
          <p:cNvSpPr txBox="1">
            <a:spLocks noGrp="1"/>
          </p:cNvSpPr>
          <p:nvPr>
            <p:ph type="ftr" idx="11"/>
          </p:nvPr>
        </p:nvSpPr>
        <p:spPr>
          <a:xfrm>
            <a:off x="1174044" y="5357592"/>
            <a:ext cx="5034845"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1" name="Google Shape;51;p5"/>
          <p:cNvSpPr txBox="1">
            <a:spLocks noGrp="1"/>
          </p:cNvSpPr>
          <p:nvPr>
            <p:ph type="sldNum" idx="12"/>
          </p:nvPr>
        </p:nvSpPr>
        <p:spPr>
          <a:xfrm>
            <a:off x="6213930" y="5357592"/>
            <a:ext cx="55402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1444979" y="2239430"/>
            <a:ext cx="6254044" cy="1362075"/>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40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54" name="Google Shape;54;p6"/>
          <p:cNvSpPr txBox="1">
            <a:spLocks noGrp="1"/>
          </p:cNvSpPr>
          <p:nvPr>
            <p:ph type="body" idx="1"/>
          </p:nvPr>
        </p:nvSpPr>
        <p:spPr>
          <a:xfrm>
            <a:off x="1456267" y="3725334"/>
            <a:ext cx="6231467" cy="1309511"/>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400"/>
              </a:spcBef>
              <a:spcAft>
                <a:spcPts val="0"/>
              </a:spcAft>
              <a:buClr>
                <a:schemeClr val="accent2"/>
              </a:buClr>
              <a:buSzPts val="2040"/>
              <a:buFont typeface="Courgette"/>
              <a:buNone/>
              <a:defRPr sz="2000" b="0" i="0" u="none" strike="noStrike" cap="none">
                <a:solidFill>
                  <a:schemeClr val="dk2"/>
                </a:solidFill>
                <a:latin typeface="Arial"/>
                <a:ea typeface="Arial"/>
                <a:cs typeface="Arial"/>
                <a:sym typeface="Arial"/>
              </a:defRPr>
            </a:lvl1pPr>
            <a:lvl2pPr marL="914400" marR="0" lvl="1" indent="-228600" algn="l">
              <a:lnSpc>
                <a:spcPct val="100000"/>
              </a:lnSpc>
              <a:spcBef>
                <a:spcPts val="360"/>
              </a:spcBef>
              <a:spcAft>
                <a:spcPts val="0"/>
              </a:spcAft>
              <a:buClr>
                <a:schemeClr val="accent2"/>
              </a:buClr>
              <a:buSzPts val="1870"/>
              <a:buFont typeface="Courgette"/>
              <a:buNone/>
              <a:defRPr sz="1800" b="0" i="0" u="none" strike="noStrike" cap="none">
                <a:solidFill>
                  <a:srgbClr val="888888"/>
                </a:solidFill>
                <a:latin typeface="Arial"/>
                <a:ea typeface="Arial"/>
                <a:cs typeface="Arial"/>
                <a:sym typeface="Arial"/>
              </a:defRPr>
            </a:lvl2pPr>
            <a:lvl3pPr marL="1371600" marR="0" lvl="2" indent="-228600" algn="l">
              <a:lnSpc>
                <a:spcPct val="100000"/>
              </a:lnSpc>
              <a:spcBef>
                <a:spcPts val="320"/>
              </a:spcBef>
              <a:spcAft>
                <a:spcPts val="0"/>
              </a:spcAft>
              <a:buClr>
                <a:schemeClr val="accent2"/>
              </a:buClr>
              <a:buSzPts val="1700"/>
              <a:buFont typeface="Courgette"/>
              <a:buNone/>
              <a:defRPr sz="1600" b="0" i="0" u="none" strike="noStrike" cap="none">
                <a:solidFill>
                  <a:srgbClr val="888888"/>
                </a:solidFill>
                <a:latin typeface="Arial"/>
                <a:ea typeface="Arial"/>
                <a:cs typeface="Arial"/>
                <a:sym typeface="Arial"/>
              </a:defRPr>
            </a:lvl3pPr>
            <a:lvl4pPr marL="1828800" marR="0" lvl="3" indent="-228600" algn="l">
              <a:lnSpc>
                <a:spcPct val="100000"/>
              </a:lnSpc>
              <a:spcBef>
                <a:spcPts val="280"/>
              </a:spcBef>
              <a:spcAft>
                <a:spcPts val="0"/>
              </a:spcAft>
              <a:buClr>
                <a:schemeClr val="accent2"/>
              </a:buClr>
              <a:buSzPts val="1530"/>
              <a:buFont typeface="Courgette"/>
              <a:buNone/>
              <a:defRPr sz="1400" b="0" i="0" u="none" strike="noStrike" cap="none">
                <a:solidFill>
                  <a:srgbClr val="888888"/>
                </a:solidFill>
                <a:latin typeface="Arial"/>
                <a:ea typeface="Arial"/>
                <a:cs typeface="Arial"/>
                <a:sym typeface="Arial"/>
              </a:defRPr>
            </a:lvl4pPr>
            <a:lvl5pPr marL="2286000" marR="0" lvl="4"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5pPr>
            <a:lvl6pPr marL="2743200" marR="0" lvl="5"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6pPr>
            <a:lvl7pPr marL="3200400" marR="0" lvl="6"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7pPr>
            <a:lvl8pPr marL="3657600" marR="0" lvl="7"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8pPr>
            <a:lvl9pPr marL="4114800" marR="0" lvl="8"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9pPr>
          </a:lstStyle>
          <a:p>
            <a:endParaRPr/>
          </a:p>
        </p:txBody>
      </p:sp>
      <p:sp>
        <p:nvSpPr>
          <p:cNvPr id="55" name="Google Shape;55;p6"/>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6" name="Google Shape;56;p6"/>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7" name="Google Shape;57;p6"/>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58"/>
        <p:cNvGrpSpPr/>
        <p:nvPr/>
      </p:nvGrpSpPr>
      <p:grpSpPr>
        <a:xfrm>
          <a:off x="0" y="0"/>
          <a:ext cx="0" cy="0"/>
          <a:chOff x="0" y="0"/>
          <a:chExt cx="0" cy="0"/>
        </a:xfrm>
      </p:grpSpPr>
      <p:sp>
        <p:nvSpPr>
          <p:cNvPr id="59" name="Google Shape;59;p7"/>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60" name="Google Shape;60;p7"/>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1" name="Google Shape;61;p7"/>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2" name="Google Shape;62;p7"/>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7"/>
          <p:cNvSpPr txBox="1">
            <a:spLocks noGrp="1"/>
          </p:cNvSpPr>
          <p:nvPr>
            <p:ph type="body" idx="1"/>
          </p:nvPr>
        </p:nvSpPr>
        <p:spPr>
          <a:xfrm>
            <a:off x="1298448" y="2121407"/>
            <a:ext cx="3200400" cy="3602736"/>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64" name="Google Shape;64;p7"/>
          <p:cNvSpPr txBox="1">
            <a:spLocks noGrp="1"/>
          </p:cNvSpPr>
          <p:nvPr>
            <p:ph type="body" idx="2"/>
          </p:nvPr>
        </p:nvSpPr>
        <p:spPr>
          <a:xfrm>
            <a:off x="4663440" y="2119313"/>
            <a:ext cx="3200400" cy="3605212"/>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67" name="Google Shape;67;p8"/>
          <p:cNvSpPr txBox="1">
            <a:spLocks noGrp="1"/>
          </p:cNvSpPr>
          <p:nvPr>
            <p:ph type="body" idx="1"/>
          </p:nvPr>
        </p:nvSpPr>
        <p:spPr>
          <a:xfrm>
            <a:off x="1557869" y="2122312"/>
            <a:ext cx="2939521" cy="820208"/>
          </a:xfrm>
          <a:prstGeom prst="rect">
            <a:avLst/>
          </a:prstGeom>
          <a:noFill/>
          <a:ln>
            <a:noFill/>
          </a:ln>
        </p:spPr>
        <p:txBody>
          <a:bodyPr spcFirstLastPara="1" wrap="square" lIns="91425" tIns="91425" rIns="91425" bIns="91425" anchor="b" anchorCtr="0">
            <a:noAutofit/>
          </a:bodyPr>
          <a:lstStyle>
            <a:lvl1pPr marL="457200" marR="0" lvl="0" indent="-228600" algn="ctr">
              <a:lnSpc>
                <a:spcPct val="100000"/>
              </a:lnSpc>
              <a:spcBef>
                <a:spcPts val="400"/>
              </a:spcBef>
              <a:spcAft>
                <a:spcPts val="0"/>
              </a:spcAft>
              <a:buClr>
                <a:schemeClr val="accent2"/>
              </a:buClr>
              <a:buSzPts val="2040"/>
              <a:buFont typeface="Courgette"/>
              <a:buNone/>
              <a:defRPr sz="2000" b="1" i="0" u="none" strike="noStrike" cap="none">
                <a:solidFill>
                  <a:schemeClr val="dk2"/>
                </a:solidFill>
                <a:latin typeface="Arial"/>
                <a:ea typeface="Arial"/>
                <a:cs typeface="Arial"/>
                <a:sym typeface="Arial"/>
              </a:defRPr>
            </a:lvl1pPr>
            <a:lvl2pPr marL="914400" marR="0" lvl="1" indent="-228600" algn="l">
              <a:lnSpc>
                <a:spcPct val="100000"/>
              </a:lnSpc>
              <a:spcBef>
                <a:spcPts val="400"/>
              </a:spcBef>
              <a:spcAft>
                <a:spcPts val="0"/>
              </a:spcAft>
              <a:buClr>
                <a:schemeClr val="accent2"/>
              </a:buClr>
              <a:buSzPts val="1870"/>
              <a:buFont typeface="Courgette"/>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accent2"/>
              </a:buClr>
              <a:buSzPts val="1700"/>
              <a:buFont typeface="Courgette"/>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accent2"/>
              </a:buClr>
              <a:buSzPts val="1530"/>
              <a:buFont typeface="Courgette"/>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9pPr>
          </a:lstStyle>
          <a:p>
            <a:endParaRPr/>
          </a:p>
        </p:txBody>
      </p:sp>
      <p:sp>
        <p:nvSpPr>
          <p:cNvPr id="68" name="Google Shape;68;p8"/>
          <p:cNvSpPr txBox="1">
            <a:spLocks noGrp="1"/>
          </p:cNvSpPr>
          <p:nvPr>
            <p:ph type="body" idx="2"/>
          </p:nvPr>
        </p:nvSpPr>
        <p:spPr>
          <a:xfrm>
            <a:off x="4910669" y="2122311"/>
            <a:ext cx="2944368" cy="822960"/>
          </a:xfrm>
          <a:prstGeom prst="rect">
            <a:avLst/>
          </a:prstGeom>
          <a:noFill/>
          <a:ln>
            <a:noFill/>
          </a:ln>
        </p:spPr>
        <p:txBody>
          <a:bodyPr spcFirstLastPara="1" wrap="square" lIns="91425" tIns="91425" rIns="91425" bIns="91425" anchor="b" anchorCtr="0">
            <a:noAutofit/>
          </a:bodyPr>
          <a:lstStyle>
            <a:lvl1pPr marL="457200" marR="0" lvl="0" indent="-228600" algn="ctr">
              <a:lnSpc>
                <a:spcPct val="100000"/>
              </a:lnSpc>
              <a:spcBef>
                <a:spcPts val="400"/>
              </a:spcBef>
              <a:spcAft>
                <a:spcPts val="0"/>
              </a:spcAft>
              <a:buClr>
                <a:schemeClr val="accent2"/>
              </a:buClr>
              <a:buSzPts val="2040"/>
              <a:buFont typeface="Courgette"/>
              <a:buNone/>
              <a:defRPr sz="2000" b="1" i="0" u="none" strike="noStrike" cap="none">
                <a:solidFill>
                  <a:schemeClr val="dk2"/>
                </a:solidFill>
                <a:latin typeface="Arial"/>
                <a:ea typeface="Arial"/>
                <a:cs typeface="Arial"/>
                <a:sym typeface="Arial"/>
              </a:defRPr>
            </a:lvl1pPr>
            <a:lvl2pPr marL="914400" marR="0" lvl="1" indent="-228600" algn="l">
              <a:lnSpc>
                <a:spcPct val="100000"/>
              </a:lnSpc>
              <a:spcBef>
                <a:spcPts val="400"/>
              </a:spcBef>
              <a:spcAft>
                <a:spcPts val="0"/>
              </a:spcAft>
              <a:buClr>
                <a:schemeClr val="accent2"/>
              </a:buClr>
              <a:buSzPts val="1870"/>
              <a:buFont typeface="Courgette"/>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accent2"/>
              </a:buClr>
              <a:buSzPts val="1700"/>
              <a:buFont typeface="Courgette"/>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accent2"/>
              </a:buClr>
              <a:buSzPts val="1530"/>
              <a:buFont typeface="Courgette"/>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9pPr>
          </a:lstStyle>
          <a:p>
            <a:endParaRPr/>
          </a:p>
        </p:txBody>
      </p:sp>
      <p:sp>
        <p:nvSpPr>
          <p:cNvPr id="69" name="Google Shape;69;p8"/>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8"/>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1" name="Google Shape;71;p8"/>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8"/>
          <p:cNvSpPr txBox="1">
            <a:spLocks noGrp="1"/>
          </p:cNvSpPr>
          <p:nvPr>
            <p:ph type="body" idx="3"/>
          </p:nvPr>
        </p:nvSpPr>
        <p:spPr>
          <a:xfrm>
            <a:off x="1298448" y="2944368"/>
            <a:ext cx="3227832" cy="2779776"/>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73" name="Google Shape;73;p8"/>
          <p:cNvSpPr txBox="1">
            <a:spLocks noGrp="1"/>
          </p:cNvSpPr>
          <p:nvPr>
            <p:ph type="body" idx="4"/>
          </p:nvPr>
        </p:nvSpPr>
        <p:spPr>
          <a:xfrm>
            <a:off x="4645151" y="2944813"/>
            <a:ext cx="3227832" cy="2779776"/>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4"/>
        <p:cNvGrpSpPr/>
        <p:nvPr/>
      </p:nvGrpSpPr>
      <p:grpSpPr>
        <a:xfrm>
          <a:off x="0" y="0"/>
          <a:ext cx="0" cy="0"/>
          <a:chOff x="0" y="0"/>
          <a:chExt cx="0" cy="0"/>
        </a:xfrm>
      </p:grpSpPr>
      <p:grpSp>
        <p:nvGrpSpPr>
          <p:cNvPr id="75" name="Google Shape;75;p9"/>
          <p:cNvGrpSpPr/>
          <p:nvPr/>
        </p:nvGrpSpPr>
        <p:grpSpPr>
          <a:xfrm>
            <a:off x="0" y="0"/>
            <a:ext cx="9144000" cy="6858000"/>
            <a:chOff x="0" y="0"/>
            <a:chExt cx="9144000" cy="6858000"/>
          </a:xfrm>
        </p:grpSpPr>
        <p:sp>
          <p:nvSpPr>
            <p:cNvPr id="76" name="Google Shape;76;p9"/>
            <p:cNvSpPr/>
            <p:nvPr/>
          </p:nvSpPr>
          <p:spPr>
            <a:xfrm>
              <a:off x="0" y="0"/>
              <a:ext cx="7162800" cy="6858000"/>
            </a:xfrm>
            <a:prstGeom prst="rect">
              <a:avLst/>
            </a:prstGeom>
            <a:gradFill>
              <a:gsLst>
                <a:gs pos="0">
                  <a:srgbClr val="010101">
                    <a:alpha val="48235"/>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 name="Google Shape;77;p9"/>
            <p:cNvSpPr/>
            <p:nvPr/>
          </p:nvSpPr>
          <p:spPr>
            <a:xfrm>
              <a:off x="1143000" y="0"/>
              <a:ext cx="8001000" cy="6858000"/>
            </a:xfrm>
            <a:prstGeom prst="rect">
              <a:avLst/>
            </a:prstGeom>
            <a:gradFill>
              <a:gsLst>
                <a:gs pos="0">
                  <a:srgbClr val="010101">
                    <a:alpha val="5215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8" name="Google Shape;78;p9"/>
          <p:cNvSpPr/>
          <p:nvPr/>
        </p:nvSpPr>
        <p:spPr>
          <a:xfrm rot="10800000">
            <a:off x="632177" y="6058038"/>
            <a:ext cx="7721601"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0196"/>
                </a:srgbClr>
              </a:gs>
              <a:gs pos="30000">
                <a:srgbClr val="010101">
                  <a:alpha val="30196"/>
                </a:srgbClr>
              </a:gs>
              <a:gs pos="100000">
                <a:srgbClr val="010101">
                  <a:alpha val="2235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9"/>
          <p:cNvSpPr/>
          <p:nvPr/>
        </p:nvSpPr>
        <p:spPr>
          <a:xfrm rot="60000">
            <a:off x="4468872" y="605163"/>
            <a:ext cx="3788941" cy="5722296"/>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 name="Google Shape;80;p9"/>
          <p:cNvSpPr/>
          <p:nvPr/>
        </p:nvSpPr>
        <p:spPr>
          <a:xfrm rot="60000">
            <a:off x="4471416" y="603504"/>
            <a:ext cx="3788941" cy="5722296"/>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 name="Google Shape;81;p9"/>
          <p:cNvSpPr/>
          <p:nvPr/>
        </p:nvSpPr>
        <p:spPr>
          <a:xfrm rot="-60000">
            <a:off x="749204" y="576868"/>
            <a:ext cx="3788941" cy="5722296"/>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9"/>
          <p:cNvSpPr/>
          <p:nvPr/>
        </p:nvSpPr>
        <p:spPr>
          <a:xfrm rot="-60000">
            <a:off x="749808" y="576072"/>
            <a:ext cx="3788941" cy="5722296"/>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3" name="Google Shape;83;p9" descr="C:\Users\Administrator\Desktop\Pushpin Dev\Assets\pushpinLeft.png"/>
          <p:cNvPicPr preferRelativeResize="0"/>
          <p:nvPr/>
        </p:nvPicPr>
        <p:blipFill rotWithShape="1">
          <a:blip r:embed="rId3">
            <a:alphaModFix/>
          </a:blip>
          <a:srcRect/>
          <a:stretch/>
        </p:blipFill>
        <p:spPr>
          <a:xfrm rot="1435684">
            <a:off x="2371106" y="293953"/>
            <a:ext cx="567831" cy="567830"/>
          </a:xfrm>
          <a:prstGeom prst="rect">
            <a:avLst/>
          </a:prstGeom>
          <a:noFill/>
          <a:ln>
            <a:noFill/>
          </a:ln>
        </p:spPr>
      </p:pic>
      <p:pic>
        <p:nvPicPr>
          <p:cNvPr id="84" name="Google Shape;84;p9" descr="C:\Users\Administrator\Desktop\Pushpin Dev\Assets\pushpinLeft.png"/>
          <p:cNvPicPr preferRelativeResize="0"/>
          <p:nvPr/>
        </p:nvPicPr>
        <p:blipFill rotWithShape="1">
          <a:blip r:embed="rId3">
            <a:alphaModFix/>
          </a:blip>
          <a:srcRect/>
          <a:stretch/>
        </p:blipFill>
        <p:spPr>
          <a:xfrm rot="4096196">
            <a:off x="6279647" y="333163"/>
            <a:ext cx="566928" cy="566928"/>
          </a:xfrm>
          <a:prstGeom prst="rect">
            <a:avLst/>
          </a:prstGeom>
          <a:noFill/>
          <a:ln>
            <a:noFill/>
          </a:ln>
        </p:spPr>
      </p:pic>
      <p:sp>
        <p:nvSpPr>
          <p:cNvPr id="85" name="Google Shape;85;p9"/>
          <p:cNvSpPr txBox="1">
            <a:spLocks noGrp="1"/>
          </p:cNvSpPr>
          <p:nvPr>
            <p:ph type="title"/>
          </p:nvPr>
        </p:nvSpPr>
        <p:spPr>
          <a:xfrm rot="-60000">
            <a:off x="1108976" y="2020042"/>
            <a:ext cx="3064827" cy="1503037"/>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2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86" name="Google Shape;86;p9"/>
          <p:cNvSpPr txBox="1">
            <a:spLocks noGrp="1"/>
          </p:cNvSpPr>
          <p:nvPr>
            <p:ph type="body" idx="1"/>
          </p:nvPr>
        </p:nvSpPr>
        <p:spPr>
          <a:xfrm rot="60000">
            <a:off x="4854291" y="1150993"/>
            <a:ext cx="3020792" cy="4625489"/>
          </a:xfrm>
          <a:prstGeom prst="rect">
            <a:avLst/>
          </a:prstGeom>
          <a:noFill/>
          <a:ln>
            <a:noFill/>
          </a:ln>
        </p:spPr>
        <p:txBody>
          <a:bodyPr spcFirstLastPara="1" wrap="square" lIns="91425" tIns="91425" rIns="91425" bIns="91425" anchor="ctr" anchorCtr="0">
            <a:noAutofit/>
          </a:bodyPr>
          <a:lstStyle>
            <a:lvl1pPr marL="457200" marR="0" lvl="0" indent="-347345"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1pPr>
            <a:lvl2pPr marL="914400" marR="0" lvl="1"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2pPr>
            <a:lvl3pPr marL="1371600" marR="0" lvl="2"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3pPr>
            <a:lvl4pPr marL="1828800" marR="0" lvl="3"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4pPr>
            <a:lvl5pPr marL="2286000" marR="0" lvl="4" indent="-304164" algn="l">
              <a:lnSpc>
                <a:spcPct val="100000"/>
              </a:lnSpc>
              <a:spcBef>
                <a:spcPts val="280"/>
              </a:spcBef>
              <a:spcAft>
                <a:spcPts val="0"/>
              </a:spcAft>
              <a:buClr>
                <a:schemeClr val="accent2"/>
              </a:buClr>
              <a:buSzPts val="1190"/>
              <a:buFont typeface="Courgette"/>
              <a:buChar char="O"/>
              <a:defRPr sz="1400" b="0" i="0" u="none" strike="noStrike" cap="none">
                <a:solidFill>
                  <a:schemeClr val="dk1"/>
                </a:solidFill>
                <a:latin typeface="Arial"/>
                <a:ea typeface="Arial"/>
                <a:cs typeface="Arial"/>
                <a:sym typeface="Arial"/>
              </a:defRPr>
            </a:lvl5pPr>
            <a:lvl6pPr marL="2743200" marR="0" lvl="5"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6pPr>
            <a:lvl7pPr marL="3200400" marR="0" lvl="6"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7pPr>
            <a:lvl8pPr marL="3657600" marR="0" lvl="7"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8pPr>
            <a:lvl9pPr marL="4114800" marR="0" lvl="8"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9pPr>
          </a:lstStyle>
          <a:p>
            <a:endParaRPr/>
          </a:p>
        </p:txBody>
      </p:sp>
      <p:sp>
        <p:nvSpPr>
          <p:cNvPr id="87" name="Google Shape;87;p9"/>
          <p:cNvSpPr txBox="1">
            <a:spLocks noGrp="1"/>
          </p:cNvSpPr>
          <p:nvPr>
            <p:ph type="body" idx="2"/>
          </p:nvPr>
        </p:nvSpPr>
        <p:spPr>
          <a:xfrm rot="-60000">
            <a:off x="1148125" y="3623748"/>
            <a:ext cx="3048891" cy="2100400"/>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320"/>
              </a:spcBef>
              <a:spcAft>
                <a:spcPts val="0"/>
              </a:spcAft>
              <a:buClr>
                <a:schemeClr val="accent2"/>
              </a:buClr>
              <a:buSzPts val="2040"/>
              <a:buFont typeface="Courgette"/>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accent2"/>
              </a:buClr>
              <a:buSzPts val="1870"/>
              <a:buFont typeface="Courgette"/>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accent2"/>
              </a:buClr>
              <a:buSzPts val="1700"/>
              <a:buFont typeface="Courgette"/>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accent2"/>
              </a:buClr>
              <a:buSzPts val="1530"/>
              <a:buFont typeface="Courgette"/>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9pPr>
          </a:lstStyle>
          <a:p>
            <a:endParaRPr/>
          </a:p>
        </p:txBody>
      </p:sp>
      <p:sp>
        <p:nvSpPr>
          <p:cNvPr id="88" name="Google Shape;88;p9"/>
          <p:cNvSpPr txBox="1">
            <a:spLocks noGrp="1"/>
          </p:cNvSpPr>
          <p:nvPr>
            <p:ph type="dt" idx="10"/>
          </p:nvPr>
        </p:nvSpPr>
        <p:spPr>
          <a:xfrm rot="60000">
            <a:off x="6341698" y="588567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9" name="Google Shape;89;p9"/>
          <p:cNvSpPr txBox="1">
            <a:spLocks noGrp="1"/>
          </p:cNvSpPr>
          <p:nvPr>
            <p:ph type="ftr" idx="11"/>
          </p:nvPr>
        </p:nvSpPr>
        <p:spPr>
          <a:xfrm rot="-60000">
            <a:off x="914554" y="5829261"/>
            <a:ext cx="3522607"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0" name="Google Shape;90;p9"/>
          <p:cNvSpPr txBox="1">
            <a:spLocks noGrp="1"/>
          </p:cNvSpPr>
          <p:nvPr>
            <p:ph type="sldNum" idx="12"/>
          </p:nvPr>
        </p:nvSpPr>
        <p:spPr>
          <a:xfrm rot="60000">
            <a:off x="7557313" y="5896961"/>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1"/>
        <p:cNvGrpSpPr/>
        <p:nvPr/>
      </p:nvGrpSpPr>
      <p:grpSpPr>
        <a:xfrm>
          <a:off x="0" y="0"/>
          <a:ext cx="0" cy="0"/>
          <a:chOff x="0" y="0"/>
          <a:chExt cx="0" cy="0"/>
        </a:xfrm>
      </p:grpSpPr>
      <p:grpSp>
        <p:nvGrpSpPr>
          <p:cNvPr id="92" name="Google Shape;92;p10"/>
          <p:cNvGrpSpPr/>
          <p:nvPr/>
        </p:nvGrpSpPr>
        <p:grpSpPr>
          <a:xfrm>
            <a:off x="0" y="0"/>
            <a:ext cx="9144000" cy="6858000"/>
            <a:chOff x="0" y="0"/>
            <a:chExt cx="9144000" cy="6858000"/>
          </a:xfrm>
        </p:grpSpPr>
        <p:sp>
          <p:nvSpPr>
            <p:cNvPr id="93" name="Google Shape;93;p10"/>
            <p:cNvSpPr/>
            <p:nvPr/>
          </p:nvSpPr>
          <p:spPr>
            <a:xfrm>
              <a:off x="0" y="0"/>
              <a:ext cx="7162800" cy="6858000"/>
            </a:xfrm>
            <a:prstGeom prst="rect">
              <a:avLst/>
            </a:prstGeom>
            <a:gradFill>
              <a:gsLst>
                <a:gs pos="0">
                  <a:srgbClr val="010101">
                    <a:alpha val="48235"/>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 name="Google Shape;94;p10"/>
            <p:cNvSpPr/>
            <p:nvPr/>
          </p:nvSpPr>
          <p:spPr>
            <a:xfrm>
              <a:off x="1143000" y="0"/>
              <a:ext cx="8001000" cy="6858000"/>
            </a:xfrm>
            <a:prstGeom prst="rect">
              <a:avLst/>
            </a:prstGeom>
            <a:gradFill>
              <a:gsLst>
                <a:gs pos="0">
                  <a:srgbClr val="010101">
                    <a:alpha val="5215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5" name="Google Shape;95;p10"/>
          <p:cNvSpPr/>
          <p:nvPr/>
        </p:nvSpPr>
        <p:spPr>
          <a:xfrm rot="10800000">
            <a:off x="632177" y="6058038"/>
            <a:ext cx="7721601"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0196"/>
                </a:srgbClr>
              </a:gs>
              <a:gs pos="30000">
                <a:srgbClr val="010101">
                  <a:alpha val="30196"/>
                </a:srgbClr>
              </a:gs>
              <a:gs pos="100000">
                <a:srgbClr val="010101">
                  <a:alpha val="2235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 name="Google Shape;96;p10"/>
          <p:cNvSpPr/>
          <p:nvPr/>
        </p:nvSpPr>
        <p:spPr>
          <a:xfrm rot="-60000">
            <a:off x="749204" y="576868"/>
            <a:ext cx="3788941" cy="5722296"/>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7" name="Google Shape;97;p10"/>
          <p:cNvSpPr/>
          <p:nvPr/>
        </p:nvSpPr>
        <p:spPr>
          <a:xfrm rot="-60000">
            <a:off x="745058" y="575769"/>
            <a:ext cx="3788941" cy="5722296"/>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 name="Google Shape;98;p10"/>
          <p:cNvSpPr/>
          <p:nvPr/>
        </p:nvSpPr>
        <p:spPr>
          <a:xfrm rot="60000">
            <a:off x="4468872" y="605163"/>
            <a:ext cx="3788941" cy="5722296"/>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 name="Google Shape;99;p10"/>
          <p:cNvSpPr/>
          <p:nvPr/>
        </p:nvSpPr>
        <p:spPr>
          <a:xfrm rot="60000">
            <a:off x="4464768" y="603920"/>
            <a:ext cx="3788941" cy="5722296"/>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0" name="Google Shape;100;p10" descr="C:\Users\Administrator\Desktop\Pushpin Dev\Assets\pushpinLeft.png"/>
          <p:cNvPicPr preferRelativeResize="0"/>
          <p:nvPr/>
        </p:nvPicPr>
        <p:blipFill rotWithShape="1">
          <a:blip r:embed="rId3">
            <a:alphaModFix/>
          </a:blip>
          <a:srcRect/>
          <a:stretch/>
        </p:blipFill>
        <p:spPr>
          <a:xfrm rot="1435684">
            <a:off x="2371106" y="293953"/>
            <a:ext cx="567831" cy="567830"/>
          </a:xfrm>
          <a:prstGeom prst="rect">
            <a:avLst/>
          </a:prstGeom>
          <a:noFill/>
          <a:ln>
            <a:noFill/>
          </a:ln>
        </p:spPr>
      </p:pic>
      <p:pic>
        <p:nvPicPr>
          <p:cNvPr id="101" name="Google Shape;101;p10" descr="C:\Users\Administrator\Desktop\Pushpin Dev\Assets\pushpinLeft.png"/>
          <p:cNvPicPr preferRelativeResize="0"/>
          <p:nvPr/>
        </p:nvPicPr>
        <p:blipFill rotWithShape="1">
          <a:blip r:embed="rId3">
            <a:alphaModFix/>
          </a:blip>
          <a:srcRect/>
          <a:stretch/>
        </p:blipFill>
        <p:spPr>
          <a:xfrm rot="4096196">
            <a:off x="6279647" y="333163"/>
            <a:ext cx="566928" cy="566928"/>
          </a:xfrm>
          <a:prstGeom prst="rect">
            <a:avLst/>
          </a:prstGeom>
          <a:noFill/>
          <a:ln>
            <a:noFill/>
          </a:ln>
        </p:spPr>
      </p:pic>
      <p:sp>
        <p:nvSpPr>
          <p:cNvPr id="102" name="Google Shape;102;p10"/>
          <p:cNvSpPr txBox="1">
            <a:spLocks noGrp="1"/>
          </p:cNvSpPr>
          <p:nvPr>
            <p:ph type="title"/>
          </p:nvPr>
        </p:nvSpPr>
        <p:spPr>
          <a:xfrm rot="-60000">
            <a:off x="1106424" y="2020824"/>
            <a:ext cx="3063240" cy="1499616"/>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2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03" name="Google Shape;103;p10"/>
          <p:cNvSpPr>
            <a:spLocks noGrp="1"/>
          </p:cNvSpPr>
          <p:nvPr>
            <p:ph type="pic" idx="2"/>
          </p:nvPr>
        </p:nvSpPr>
        <p:spPr>
          <a:xfrm rot="60000">
            <a:off x="4898615" y="1207272"/>
            <a:ext cx="2913863" cy="4539412"/>
          </a:xfrm>
          <a:prstGeom prst="rect">
            <a:avLst/>
          </a:prstGeom>
          <a:noFill/>
          <a:ln w="101600" cap="rnd" cmpd="sng">
            <a:solidFill>
              <a:srgbClr val="FFFFFF"/>
            </a:solidFill>
            <a:prstDash val="solid"/>
            <a:round/>
            <a:headEnd type="none" w="sm" len="sm"/>
            <a:tailEnd type="none" w="sm" len="sm"/>
          </a:ln>
          <a:effectLst>
            <a:outerShdw blurRad="88900" algn="tl" rotWithShape="0">
              <a:srgbClr val="000000">
                <a:alpha val="40000"/>
              </a:srgbClr>
            </a:outerShdw>
          </a:effectLst>
        </p:spPr>
      </p:sp>
      <p:sp>
        <p:nvSpPr>
          <p:cNvPr id="104" name="Google Shape;104;p10"/>
          <p:cNvSpPr txBox="1">
            <a:spLocks noGrp="1"/>
          </p:cNvSpPr>
          <p:nvPr>
            <p:ph type="body" idx="1"/>
          </p:nvPr>
        </p:nvSpPr>
        <p:spPr>
          <a:xfrm rot="-60000">
            <a:off x="1152144" y="3621024"/>
            <a:ext cx="3044952" cy="2103120"/>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320"/>
              </a:spcBef>
              <a:spcAft>
                <a:spcPts val="0"/>
              </a:spcAft>
              <a:buClr>
                <a:schemeClr val="accent2"/>
              </a:buClr>
              <a:buSzPts val="2040"/>
              <a:buFont typeface="Courgette"/>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accent2"/>
              </a:buClr>
              <a:buSzPts val="1870"/>
              <a:buFont typeface="Courgette"/>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accent2"/>
              </a:buClr>
              <a:buSzPts val="1700"/>
              <a:buFont typeface="Courgette"/>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accent2"/>
              </a:buClr>
              <a:buSzPts val="1530"/>
              <a:buFont typeface="Courgette"/>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9pPr>
          </a:lstStyle>
          <a:p>
            <a:endParaRPr/>
          </a:p>
        </p:txBody>
      </p:sp>
      <p:sp>
        <p:nvSpPr>
          <p:cNvPr id="105" name="Google Shape;105;p10"/>
          <p:cNvSpPr txBox="1">
            <a:spLocks noGrp="1"/>
          </p:cNvSpPr>
          <p:nvPr>
            <p:ph type="dt" idx="10"/>
          </p:nvPr>
        </p:nvSpPr>
        <p:spPr>
          <a:xfrm rot="60000">
            <a:off x="6345936" y="5888737"/>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6" name="Google Shape;106;p10"/>
          <p:cNvSpPr txBox="1">
            <a:spLocks noGrp="1"/>
          </p:cNvSpPr>
          <p:nvPr>
            <p:ph type="ftr" idx="11"/>
          </p:nvPr>
        </p:nvSpPr>
        <p:spPr>
          <a:xfrm rot="-60000">
            <a:off x="914569" y="5831037"/>
            <a:ext cx="331904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7" name="Google Shape;107;p10"/>
          <p:cNvSpPr txBox="1">
            <a:spLocks noGrp="1"/>
          </p:cNvSpPr>
          <p:nvPr>
            <p:ph type="sldNum" idx="12"/>
          </p:nvPr>
        </p:nvSpPr>
        <p:spPr>
          <a:xfrm rot="60000">
            <a:off x="7562089" y="5900026"/>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10000"/>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0"/>
            <a:ext cx="9144000" cy="6858000"/>
            <a:chOff x="0" y="0"/>
            <a:chExt cx="9144000" cy="6858000"/>
          </a:xfrm>
        </p:grpSpPr>
        <p:sp>
          <p:nvSpPr>
            <p:cNvPr id="11" name="Google Shape;11;p1"/>
            <p:cNvSpPr/>
            <p:nvPr/>
          </p:nvSpPr>
          <p:spPr>
            <a:xfrm>
              <a:off x="0" y="0"/>
              <a:ext cx="7162800" cy="6858000"/>
            </a:xfrm>
            <a:prstGeom prst="rect">
              <a:avLst/>
            </a:prstGeom>
            <a:gradFill>
              <a:gsLst>
                <a:gs pos="0">
                  <a:srgbClr val="010101">
                    <a:alpha val="48235"/>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p1"/>
            <p:cNvSpPr/>
            <p:nvPr/>
          </p:nvSpPr>
          <p:spPr>
            <a:xfrm>
              <a:off x="1143000" y="0"/>
              <a:ext cx="8001000" cy="6858000"/>
            </a:xfrm>
            <a:prstGeom prst="rect">
              <a:avLst/>
            </a:prstGeom>
            <a:gradFill>
              <a:gsLst>
                <a:gs pos="0">
                  <a:srgbClr val="010101">
                    <a:alpha val="5215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3" name="Google Shape;13;p1"/>
          <p:cNvSpPr/>
          <p:nvPr/>
        </p:nvSpPr>
        <p:spPr>
          <a:xfrm rot="10800000">
            <a:off x="628650" y="6069330"/>
            <a:ext cx="7920991"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30196"/>
                </a:srgbClr>
              </a:gs>
              <a:gs pos="30000">
                <a:srgbClr val="010101">
                  <a:alpha val="30196"/>
                </a:srgbClr>
              </a:gs>
              <a:gs pos="100000">
                <a:srgbClr val="010101">
                  <a:alpha val="2235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1"/>
          <p:cNvSpPr/>
          <p:nvPr/>
        </p:nvSpPr>
        <p:spPr>
          <a:xfrm>
            <a:off x="731520" y="575310"/>
            <a:ext cx="7696200" cy="5715000"/>
          </a:xfrm>
          <a:prstGeom prst="rect">
            <a:avLst/>
          </a:prstGeom>
          <a:solidFill>
            <a:srgbClr val="FEFEFE"/>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 name="Google Shape;15;p1"/>
          <p:cNvSpPr/>
          <p:nvPr/>
        </p:nvSpPr>
        <p:spPr>
          <a:xfrm>
            <a:off x="731520" y="576072"/>
            <a:ext cx="7696200" cy="5715000"/>
          </a:xfrm>
          <a:prstGeom prst="rect">
            <a:avLst/>
          </a:prstGeom>
          <a:blipFill rotWithShape="1">
            <a:blip r:embed="rId14">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 name="Google Shape;16;p1" descr="C:\Users\Administrator\Desktop\Pushpin Dev\Assets\pushpinLeft.png"/>
          <p:cNvPicPr preferRelativeResize="0"/>
          <p:nvPr/>
        </p:nvPicPr>
        <p:blipFill rotWithShape="1">
          <a:blip r:embed="rId15">
            <a:alphaModFix/>
          </a:blip>
          <a:srcRect/>
          <a:stretch/>
        </p:blipFill>
        <p:spPr>
          <a:xfrm rot="1435684">
            <a:off x="543741" y="273091"/>
            <a:ext cx="567831" cy="567830"/>
          </a:xfrm>
          <a:prstGeom prst="rect">
            <a:avLst/>
          </a:prstGeom>
          <a:noFill/>
          <a:ln>
            <a:noFill/>
          </a:ln>
        </p:spPr>
      </p:pic>
      <p:pic>
        <p:nvPicPr>
          <p:cNvPr id="17" name="Google Shape;17;p1" descr="C:\Users\Administrator\Desktop\Pushpin Dev\Assets\pushpinLeft.png"/>
          <p:cNvPicPr preferRelativeResize="0"/>
          <p:nvPr/>
        </p:nvPicPr>
        <p:blipFill rotWithShape="1">
          <a:blip r:embed="rId15">
            <a:alphaModFix/>
          </a:blip>
          <a:srcRect/>
          <a:stretch/>
        </p:blipFill>
        <p:spPr>
          <a:xfrm rot="4096196">
            <a:off x="8115079" y="298163"/>
            <a:ext cx="566928" cy="566928"/>
          </a:xfrm>
          <a:prstGeom prst="rect">
            <a:avLst/>
          </a:prstGeom>
          <a:noFill/>
          <a:ln>
            <a:noFill/>
          </a:ln>
        </p:spPr>
      </p:pic>
      <p:sp>
        <p:nvSpPr>
          <p:cNvPr id="18" name="Google Shape;18;p1"/>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9" name="Google Shape;19;p1"/>
          <p:cNvSpPr txBox="1">
            <a:spLocks noGrp="1"/>
          </p:cNvSpPr>
          <p:nvPr>
            <p:ph type="body" idx="1"/>
          </p:nvPr>
        </p:nvSpPr>
        <p:spPr>
          <a:xfrm>
            <a:off x="1463040" y="2119257"/>
            <a:ext cx="6196405" cy="3603812"/>
          </a:xfrm>
          <a:prstGeom prst="rect">
            <a:avLst/>
          </a:prstGeom>
          <a:noFill/>
          <a:ln>
            <a:noFill/>
          </a:ln>
        </p:spPr>
        <p:txBody>
          <a:bodyPr spcFirstLastPara="1" wrap="square" lIns="91425" tIns="91425" rIns="91425" bIns="91425" anchor="t" anchorCtr="0">
            <a:noAutofit/>
          </a:bodyPr>
          <a:lstStyle>
            <a:lvl1pPr marL="457200" marR="0" lvl="0" indent="-358140" algn="l" rtl="0">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rtl="0">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rtl="0">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rtl="0">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20" name="Google Shape;20;p1"/>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1" name="Google Shape;21;p1"/>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 name="Google Shape;22;p1"/>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23"/>
        <p:cNvGrpSpPr/>
        <p:nvPr/>
      </p:nvGrpSpPr>
      <p:grpSpPr>
        <a:xfrm>
          <a:off x="0" y="0"/>
          <a:ext cx="0" cy="0"/>
          <a:chOff x="0" y="0"/>
          <a:chExt cx="0" cy="0"/>
        </a:xfrm>
      </p:grpSpPr>
      <p:sp>
        <p:nvSpPr>
          <p:cNvPr id="124" name="Google Shape;124;p13"/>
          <p:cNvSpPr txBox="1">
            <a:spLocks noGrp="1"/>
          </p:cNvSpPr>
          <p:nvPr>
            <p:ph type="title"/>
          </p:nvPr>
        </p:nvSpPr>
        <p:spPr>
          <a:xfrm>
            <a:off x="450912" y="0"/>
            <a:ext cx="8386192" cy="66693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1400"/>
              <a:buFont typeface="Arial Narrow"/>
              <a:buNone/>
            </a:pPr>
            <a:br>
              <a:rPr lang="en-US" sz="5400" b="1" i="0" u="none" strike="noStrike" cap="none">
                <a:solidFill>
                  <a:srgbClr val="FF0000"/>
                </a:solidFill>
                <a:latin typeface="Arial Narrow"/>
                <a:ea typeface="Arial Narrow"/>
                <a:cs typeface="Arial Narrow"/>
                <a:sym typeface="Arial Narrow"/>
              </a:rPr>
            </a:br>
            <a:br>
              <a:rPr lang="en-US" sz="5400" b="1" i="0" u="none" strike="noStrike" cap="none">
                <a:solidFill>
                  <a:srgbClr val="FF0000"/>
                </a:solidFill>
                <a:latin typeface="Arial Narrow"/>
                <a:ea typeface="Arial Narrow"/>
                <a:cs typeface="Arial Narrow"/>
                <a:sym typeface="Arial Narrow"/>
              </a:rPr>
            </a:br>
            <a:r>
              <a:rPr lang="en-US" sz="5400" b="1" i="0" u="none" strike="noStrike" cap="none">
                <a:solidFill>
                  <a:srgbClr val="FF0000"/>
                </a:solidFill>
                <a:latin typeface="Arial Narrow"/>
                <a:ea typeface="Arial Narrow"/>
                <a:cs typeface="Arial Narrow"/>
                <a:sym typeface="Arial Narrow"/>
              </a:rPr>
              <a:t>Level </a:t>
            </a:r>
            <a:r>
              <a:rPr lang="en-US" sz="5400" b="1">
                <a:solidFill>
                  <a:srgbClr val="FF0000"/>
                </a:solidFill>
                <a:latin typeface="Arial Narrow"/>
                <a:ea typeface="Arial Narrow"/>
                <a:cs typeface="Arial Narrow"/>
                <a:sym typeface="Arial Narrow"/>
              </a:rPr>
              <a:t>1/2</a:t>
            </a:r>
            <a:r>
              <a:rPr lang="en-US" sz="5400" b="1" i="0" u="none" strike="noStrike" cap="none">
                <a:solidFill>
                  <a:srgbClr val="FF0000"/>
                </a:solidFill>
                <a:latin typeface="Arial Narrow"/>
                <a:ea typeface="Arial Narrow"/>
                <a:cs typeface="Arial Narrow"/>
                <a:sym typeface="Arial Narrow"/>
              </a:rPr>
              <a:t> Information Evening</a:t>
            </a:r>
            <a:br>
              <a:rPr lang="en-US" sz="5400" b="1" i="0" u="none" strike="noStrike" cap="none">
                <a:solidFill>
                  <a:srgbClr val="FF0000"/>
                </a:solidFill>
                <a:latin typeface="Arial Narrow"/>
                <a:ea typeface="Arial Narrow"/>
                <a:cs typeface="Arial Narrow"/>
                <a:sym typeface="Arial Narrow"/>
              </a:rPr>
            </a:br>
            <a:r>
              <a:rPr lang="en-US" sz="3240" b="1" i="0" u="none" strike="noStrike" cap="none">
                <a:solidFill>
                  <a:srgbClr val="077DE9"/>
                </a:solidFill>
                <a:latin typeface="Arial Narrow"/>
                <a:ea typeface="Arial Narrow"/>
                <a:cs typeface="Arial Narrow"/>
                <a:sym typeface="Arial Narrow"/>
              </a:rPr>
              <a:t>Term 1, 2025</a:t>
            </a:r>
            <a:endParaRPr sz="4320">
              <a:solidFill>
                <a:srgbClr val="FF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FF0000"/>
              </a:buClr>
              <a:buSzPts val="1400"/>
              <a:buFont typeface="Arial Narrow"/>
              <a:buNone/>
            </a:pPr>
            <a:endParaRPr sz="4320">
              <a:solidFill>
                <a:srgbClr val="FF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FF0000"/>
              </a:buClr>
              <a:buSzPts val="1400"/>
              <a:buFont typeface="Arial Narrow"/>
              <a:buNone/>
            </a:pPr>
            <a:br>
              <a:rPr lang="en-US" sz="4320" b="0" i="0" u="none" strike="noStrike" cap="none">
                <a:solidFill>
                  <a:srgbClr val="FF0000"/>
                </a:solidFill>
                <a:latin typeface="Arial Narrow"/>
                <a:ea typeface="Arial Narrow"/>
                <a:cs typeface="Arial Narrow"/>
                <a:sym typeface="Arial Narrow"/>
              </a:rPr>
            </a:br>
            <a:br>
              <a:rPr lang="en-US" sz="4320" b="0" i="0" u="none" strike="noStrike" cap="none">
                <a:solidFill>
                  <a:srgbClr val="FF0000"/>
                </a:solidFill>
                <a:latin typeface="Arial Narrow"/>
                <a:ea typeface="Arial Narrow"/>
                <a:cs typeface="Arial Narrow"/>
                <a:sym typeface="Arial Narrow"/>
              </a:rPr>
            </a:br>
            <a:br>
              <a:rPr lang="en-US" sz="4320" b="0" i="0" u="none" strike="noStrike" cap="none">
                <a:solidFill>
                  <a:srgbClr val="FF0000"/>
                </a:solidFill>
                <a:latin typeface="Arial Narrow"/>
                <a:ea typeface="Arial Narrow"/>
                <a:cs typeface="Arial Narrow"/>
                <a:sym typeface="Arial Narrow"/>
              </a:rPr>
            </a:br>
            <a:br>
              <a:rPr lang="en-US" sz="4320" b="0" i="0" u="none" strike="noStrike" cap="none">
                <a:solidFill>
                  <a:srgbClr val="FF0000"/>
                </a:solidFill>
                <a:latin typeface="Arial Narrow"/>
                <a:ea typeface="Arial Narrow"/>
                <a:cs typeface="Arial Narrow"/>
                <a:sym typeface="Arial Narrow"/>
              </a:rPr>
            </a:br>
            <a:br>
              <a:rPr lang="en-US" sz="4320" b="0" i="0" u="none" strike="noStrike" cap="none">
                <a:solidFill>
                  <a:srgbClr val="FF0000"/>
                </a:solidFill>
                <a:latin typeface="Arial Narrow"/>
                <a:ea typeface="Arial Narrow"/>
                <a:cs typeface="Arial Narrow"/>
                <a:sym typeface="Arial Narrow"/>
              </a:rPr>
            </a:br>
            <a:br>
              <a:rPr lang="en-US" sz="4320" b="0" i="0" u="none" strike="noStrike" cap="none">
                <a:solidFill>
                  <a:srgbClr val="FF0000"/>
                </a:solidFill>
                <a:latin typeface="Arial Narrow"/>
                <a:ea typeface="Arial Narrow"/>
                <a:cs typeface="Arial Narrow"/>
                <a:sym typeface="Arial Narrow"/>
              </a:rPr>
            </a:br>
            <a:endParaRPr sz="4320" b="0" i="0" u="none" strike="noStrike" cap="none">
              <a:solidFill>
                <a:srgbClr val="FF0000"/>
              </a:solidFill>
              <a:latin typeface="Arial Narrow"/>
              <a:ea typeface="Arial Narrow"/>
              <a:cs typeface="Arial Narrow"/>
              <a:sym typeface="Arial Narrow"/>
            </a:endParaRPr>
          </a:p>
        </p:txBody>
      </p:sp>
      <p:sp>
        <p:nvSpPr>
          <p:cNvPr id="125" name="Google Shape;125;p13"/>
          <p:cNvSpPr txBox="1"/>
          <p:nvPr/>
        </p:nvSpPr>
        <p:spPr>
          <a:xfrm>
            <a:off x="251550" y="2373152"/>
            <a:ext cx="8640900" cy="249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1" i="0" u="none" strike="noStrike" cap="none">
                <a:solidFill>
                  <a:srgbClr val="002060"/>
                </a:solidFill>
                <a:latin typeface="Arial Narrow"/>
                <a:ea typeface="Arial Narrow"/>
                <a:cs typeface="Arial Narrow"/>
                <a:sym typeface="Arial Narrow"/>
              </a:rPr>
              <a:t>Tennille Giannopoulos and Mary Katsigiannis 1G </a:t>
            </a:r>
            <a:endParaRPr/>
          </a:p>
          <a:p>
            <a:pPr marL="0" marR="0" lvl="0" indent="0" algn="ctr" rtl="0">
              <a:lnSpc>
                <a:spcPct val="100000"/>
              </a:lnSpc>
              <a:spcBef>
                <a:spcPts val="0"/>
              </a:spcBef>
              <a:spcAft>
                <a:spcPts val="0"/>
              </a:spcAft>
              <a:buClr>
                <a:srgbClr val="002060"/>
              </a:buClr>
              <a:buSzPts val="2400"/>
              <a:buFont typeface="Arial Narrow"/>
              <a:buNone/>
            </a:pPr>
            <a:r>
              <a:rPr lang="en-US" sz="2400" b="1" i="0" u="none" strike="noStrike" cap="none">
                <a:solidFill>
                  <a:srgbClr val="002060"/>
                </a:solidFill>
                <a:latin typeface="Arial Narrow"/>
                <a:ea typeface="Arial Narrow"/>
                <a:cs typeface="Arial Narrow"/>
                <a:sym typeface="Arial Narrow"/>
              </a:rPr>
              <a:t>Karen Watts 1</a:t>
            </a:r>
            <a:r>
              <a:rPr lang="en-US" sz="2400" b="1">
                <a:solidFill>
                  <a:srgbClr val="002060"/>
                </a:solidFill>
                <a:latin typeface="Arial Narrow"/>
                <a:ea typeface="Arial Narrow"/>
                <a:cs typeface="Arial Narrow"/>
                <a:sym typeface="Arial Narrow"/>
              </a:rPr>
              <a:t>K</a:t>
            </a:r>
            <a:endParaRPr/>
          </a:p>
          <a:p>
            <a:pPr marL="0" marR="0" lvl="0" indent="0" algn="ctr" rtl="0">
              <a:lnSpc>
                <a:spcPct val="100000"/>
              </a:lnSpc>
              <a:spcBef>
                <a:spcPts val="0"/>
              </a:spcBef>
              <a:spcAft>
                <a:spcPts val="0"/>
              </a:spcAft>
              <a:buClr>
                <a:srgbClr val="002060"/>
              </a:buClr>
              <a:buSzPts val="2400"/>
              <a:buFont typeface="Arial Narrow"/>
              <a:buNone/>
            </a:pPr>
            <a:r>
              <a:rPr lang="en-US" sz="2400" b="1" i="0" u="none" strike="noStrike" cap="none">
                <a:solidFill>
                  <a:srgbClr val="002060"/>
                </a:solidFill>
                <a:latin typeface="Arial Narrow"/>
                <a:ea typeface="Arial Narrow"/>
                <a:cs typeface="Arial Narrow"/>
                <a:sym typeface="Arial Narrow"/>
              </a:rPr>
              <a:t>Sarah Woods (Team Leader) 1</a:t>
            </a:r>
            <a:r>
              <a:rPr lang="en-US" sz="2400" b="1">
                <a:solidFill>
                  <a:srgbClr val="002060"/>
                </a:solidFill>
                <a:latin typeface="Arial Narrow"/>
                <a:ea typeface="Arial Narrow"/>
                <a:cs typeface="Arial Narrow"/>
                <a:sym typeface="Arial Narrow"/>
              </a:rPr>
              <a:t>S</a:t>
            </a:r>
            <a:endParaRPr sz="2400" b="1" i="0" u="none" strike="noStrike" cap="none">
              <a:solidFill>
                <a:srgbClr val="00206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2060"/>
              </a:buClr>
              <a:buSzPts val="2400"/>
              <a:buFont typeface="Arial Narrow"/>
              <a:buNone/>
            </a:pPr>
            <a:r>
              <a:rPr lang="en-US" sz="2400" b="1" i="0" u="none" strike="noStrike" cap="none">
                <a:solidFill>
                  <a:srgbClr val="002060"/>
                </a:solidFill>
                <a:latin typeface="Arial Narrow"/>
                <a:ea typeface="Arial Narrow"/>
                <a:cs typeface="Arial Narrow"/>
                <a:sym typeface="Arial Narrow"/>
              </a:rPr>
              <a:t>Stephanie Johnson &amp; Peta Rose 2JR</a:t>
            </a:r>
            <a:endParaRPr sz="2400" b="1" i="0" u="none" strike="noStrike" cap="none">
              <a:solidFill>
                <a:srgbClr val="00206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2060"/>
              </a:buClr>
              <a:buSzPts val="2400"/>
              <a:buFont typeface="Arial Narrow"/>
              <a:buNone/>
            </a:pPr>
            <a:r>
              <a:rPr lang="en-US" sz="2400" b="1" i="0" u="none" strike="noStrike" cap="none">
                <a:solidFill>
                  <a:srgbClr val="002060"/>
                </a:solidFill>
                <a:latin typeface="Arial Narrow"/>
                <a:ea typeface="Arial Narrow"/>
                <a:cs typeface="Arial Narrow"/>
                <a:sym typeface="Arial Narrow"/>
              </a:rPr>
              <a:t>Lauren Gabriele 2G</a:t>
            </a:r>
            <a:endParaRPr sz="2400" b="1" i="0" u="none" strike="noStrike" cap="none">
              <a:solidFill>
                <a:srgbClr val="00206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2060"/>
              </a:buClr>
              <a:buSzPts val="2400"/>
              <a:buFont typeface="Arial Narrow"/>
              <a:buNone/>
            </a:pPr>
            <a:r>
              <a:rPr lang="en-US" sz="2400" b="1" i="0" u="none" strike="noStrike" cap="none">
                <a:solidFill>
                  <a:srgbClr val="002060"/>
                </a:solidFill>
                <a:latin typeface="Arial Narrow"/>
                <a:ea typeface="Arial Narrow"/>
                <a:cs typeface="Arial Narrow"/>
                <a:sym typeface="Arial Narrow"/>
              </a:rPr>
              <a:t>Julie Shepherd 2S</a:t>
            </a:r>
            <a:endParaRPr sz="2400" b="1" i="0" u="none" strike="noStrike" cap="none">
              <a:solidFill>
                <a:srgbClr val="00206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2060"/>
              </a:buClr>
              <a:buSzPts val="2400"/>
              <a:buFont typeface="Arial Narrow"/>
              <a:buNone/>
            </a:pPr>
            <a:endParaRPr sz="2400" b="1" i="0" u="none" strike="noStrike" cap="none">
              <a:solidFill>
                <a:srgbClr val="00206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2060"/>
              </a:buClr>
              <a:buSzPts val="2400"/>
              <a:buFont typeface="Arial Narrow"/>
              <a:buNone/>
            </a:pPr>
            <a:endParaRPr sz="2400" b="1" i="0" u="none" strike="noStrike" cap="none">
              <a:solidFill>
                <a:srgbClr val="00206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2060"/>
              </a:buClr>
              <a:buSzPts val="2400"/>
              <a:buFont typeface="Arial Narrow"/>
              <a:buNone/>
            </a:pPr>
            <a:r>
              <a:rPr lang="en-US" sz="2400" b="1" i="0" u="none" strike="noStrike" cap="none">
                <a:solidFill>
                  <a:srgbClr val="002060"/>
                </a:solidFill>
                <a:latin typeface="Arial Narrow"/>
                <a:ea typeface="Arial Narrow"/>
                <a:cs typeface="Arial Narrow"/>
                <a:sym typeface="Arial Narrow"/>
              </a:rPr>
              <a:t>Andy Puller, Chrissie Sandford-Ricci, Jo Hewett, Fiona Schwass and Sienna Bett (ES staff)</a:t>
            </a:r>
            <a:endParaRPr sz="2400" b="1" i="0" u="none" strike="noStrike" cap="none">
              <a:solidFill>
                <a:srgbClr val="002060"/>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395536" y="18864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400"/>
              <a:buFont typeface="Arial Narrow"/>
              <a:buNone/>
            </a:pPr>
            <a:r>
              <a:rPr lang="en-US" b="1" i="0" u="none" strike="noStrike" cap="none">
                <a:solidFill>
                  <a:srgbClr val="002060"/>
                </a:solidFill>
                <a:latin typeface="Arial Narrow"/>
                <a:ea typeface="Arial Narrow"/>
                <a:cs typeface="Arial Narrow"/>
                <a:sym typeface="Arial Narrow"/>
              </a:rPr>
              <a:t>Speaking &amp; Listening</a:t>
            </a:r>
            <a:endParaRPr b="1" i="0" u="none" strike="noStrike" cap="none">
              <a:solidFill>
                <a:srgbClr val="002060"/>
              </a:solidFill>
              <a:latin typeface="Jacques Francois Shadow"/>
              <a:ea typeface="Jacques Francois Shadow"/>
              <a:cs typeface="Jacques Francois Shadow"/>
              <a:sym typeface="Jacques Francois Shadow"/>
            </a:endParaRPr>
          </a:p>
        </p:txBody>
      </p:sp>
      <p:sp>
        <p:nvSpPr>
          <p:cNvPr id="193" name="Google Shape;193;p22"/>
          <p:cNvSpPr txBox="1">
            <a:spLocks noGrp="1"/>
          </p:cNvSpPr>
          <p:nvPr>
            <p:ph type="body" idx="1"/>
          </p:nvPr>
        </p:nvSpPr>
        <p:spPr>
          <a:xfrm>
            <a:off x="323528" y="1340769"/>
            <a:ext cx="8820472" cy="5256583"/>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chemeClr val="accent2"/>
              </a:buClr>
              <a:buSzPts val="2400"/>
              <a:buFont typeface="Arial Narrow"/>
              <a:buChar char="O"/>
            </a:pPr>
            <a:r>
              <a:rPr lang="en-US" i="0" u="none" strike="noStrike" cap="none">
                <a:solidFill>
                  <a:schemeClr val="dk1"/>
                </a:solidFill>
                <a:latin typeface="Arial Narrow"/>
                <a:ea typeface="Arial Narrow"/>
                <a:cs typeface="Arial Narrow"/>
                <a:sym typeface="Arial Narrow"/>
              </a:rPr>
              <a:t>Classroom and </a:t>
            </a:r>
            <a:r>
              <a:rPr lang="en-US">
                <a:latin typeface="Arial Narrow"/>
                <a:ea typeface="Arial Narrow"/>
                <a:cs typeface="Arial Narrow"/>
                <a:sym typeface="Arial Narrow"/>
              </a:rPr>
              <a:t>Specialist </a:t>
            </a:r>
            <a:r>
              <a:rPr lang="en-US" i="0" u="none" strike="noStrike" cap="none">
                <a:solidFill>
                  <a:schemeClr val="dk1"/>
                </a:solidFill>
                <a:latin typeface="Arial Narrow"/>
                <a:ea typeface="Arial Narrow"/>
                <a:cs typeface="Arial Narrow"/>
                <a:sym typeface="Arial Narrow"/>
              </a:rPr>
              <a:t>opportunities:</a:t>
            </a:r>
            <a:endParaRPr>
              <a:latin typeface="Arial Narrow"/>
              <a:ea typeface="Arial Narrow"/>
              <a:cs typeface="Arial Narrow"/>
              <a:sym typeface="Arial Narrow"/>
            </a:endParaRPr>
          </a:p>
          <a:p>
            <a:pPr marL="640080" marR="0" lvl="1" indent="-328930" algn="l" rtl="0">
              <a:lnSpc>
                <a:spcPct val="100000"/>
              </a:lnSpc>
              <a:spcBef>
                <a:spcPts val="400"/>
              </a:spcBef>
              <a:spcAft>
                <a:spcPts val="0"/>
              </a:spcAft>
              <a:buClr>
                <a:schemeClr val="accent2"/>
              </a:buClr>
              <a:buSzPts val="2400"/>
              <a:buFont typeface="Arial Narrow"/>
              <a:buChar char="O"/>
            </a:pPr>
            <a:r>
              <a:rPr lang="en-US" sz="2400" i="0" u="none" strike="noStrike" cap="none">
                <a:solidFill>
                  <a:schemeClr val="dk1"/>
                </a:solidFill>
                <a:latin typeface="Arial Narrow"/>
                <a:ea typeface="Arial Narrow"/>
                <a:cs typeface="Arial Narrow"/>
                <a:sym typeface="Arial Narrow"/>
              </a:rPr>
              <a:t>Shared reading </a:t>
            </a:r>
            <a:r>
              <a:rPr lang="en-US" sz="2400">
                <a:latin typeface="Arial Narrow"/>
                <a:ea typeface="Arial Narrow"/>
                <a:cs typeface="Arial Narrow"/>
                <a:sym typeface="Arial Narrow"/>
              </a:rPr>
              <a:t>(whole class)</a:t>
            </a:r>
            <a:endParaRPr sz="2400">
              <a:latin typeface="Arial Narrow"/>
              <a:ea typeface="Arial Narrow"/>
              <a:cs typeface="Arial Narrow"/>
              <a:sym typeface="Arial Narrow"/>
            </a:endParaRPr>
          </a:p>
          <a:p>
            <a:pPr marL="640080" marR="0" lvl="1" indent="-328930" algn="l" rtl="0">
              <a:lnSpc>
                <a:spcPct val="100000"/>
              </a:lnSpc>
              <a:spcBef>
                <a:spcPts val="400"/>
              </a:spcBef>
              <a:spcAft>
                <a:spcPts val="0"/>
              </a:spcAft>
              <a:buClr>
                <a:schemeClr val="accent2"/>
              </a:buClr>
              <a:buSzPts val="2400"/>
              <a:buFont typeface="Arial Narrow"/>
              <a:buChar char="O"/>
            </a:pPr>
            <a:r>
              <a:rPr lang="en-US" sz="2400">
                <a:latin typeface="Arial Narrow"/>
                <a:ea typeface="Arial Narrow"/>
                <a:cs typeface="Arial Narrow"/>
                <a:sym typeface="Arial Narrow"/>
              </a:rPr>
              <a:t>B</a:t>
            </a:r>
            <a:r>
              <a:rPr lang="en-US" sz="2400" i="0" u="none" strike="noStrike" cap="none">
                <a:solidFill>
                  <a:schemeClr val="dk1"/>
                </a:solidFill>
                <a:latin typeface="Arial Narrow"/>
                <a:ea typeface="Arial Narrow"/>
                <a:cs typeface="Arial Narrow"/>
                <a:sym typeface="Arial Narrow"/>
              </a:rPr>
              <a:t>uddy Reading</a:t>
            </a:r>
            <a:endParaRPr sz="2400">
              <a:latin typeface="Arial Narrow"/>
              <a:ea typeface="Arial Narrow"/>
              <a:cs typeface="Arial Narrow"/>
              <a:sym typeface="Arial Narrow"/>
            </a:endParaRPr>
          </a:p>
          <a:p>
            <a:pPr marL="640080" marR="0" lvl="1" indent="-328930" algn="l" rtl="0">
              <a:lnSpc>
                <a:spcPct val="100000"/>
              </a:lnSpc>
              <a:spcBef>
                <a:spcPts val="400"/>
              </a:spcBef>
              <a:spcAft>
                <a:spcPts val="0"/>
              </a:spcAft>
              <a:buClr>
                <a:schemeClr val="accent2"/>
              </a:buClr>
              <a:buSzPts val="2400"/>
              <a:buFont typeface="Arial Narrow"/>
              <a:buChar char="O"/>
            </a:pPr>
            <a:r>
              <a:rPr lang="en-US" sz="2400" i="0" u="none" strike="noStrike" cap="none">
                <a:solidFill>
                  <a:schemeClr val="dk1"/>
                </a:solidFill>
                <a:latin typeface="Arial Narrow"/>
                <a:ea typeface="Arial Narrow"/>
                <a:cs typeface="Arial Narrow"/>
                <a:sym typeface="Arial Narrow"/>
              </a:rPr>
              <a:t>Conferencing</a:t>
            </a:r>
            <a:r>
              <a:rPr lang="en-US" sz="2400">
                <a:latin typeface="Arial Narrow"/>
                <a:ea typeface="Arial Narrow"/>
                <a:cs typeface="Arial Narrow"/>
                <a:sym typeface="Arial Narrow"/>
              </a:rPr>
              <a:t> </a:t>
            </a:r>
            <a:endParaRPr sz="2400">
              <a:latin typeface="Arial Narrow"/>
              <a:ea typeface="Arial Narrow"/>
              <a:cs typeface="Arial Narrow"/>
              <a:sym typeface="Arial Narrow"/>
            </a:endParaRPr>
          </a:p>
          <a:p>
            <a:pPr marL="640080" marR="0" lvl="1" indent="-328930" algn="l" rtl="0">
              <a:lnSpc>
                <a:spcPct val="100000"/>
              </a:lnSpc>
              <a:spcBef>
                <a:spcPts val="400"/>
              </a:spcBef>
              <a:spcAft>
                <a:spcPts val="0"/>
              </a:spcAft>
              <a:buClr>
                <a:schemeClr val="accent2"/>
              </a:buClr>
              <a:buSzPts val="2400"/>
              <a:buFont typeface="Arial Narrow"/>
              <a:buChar char="O"/>
            </a:pPr>
            <a:r>
              <a:rPr lang="en-US" sz="2400" i="0" u="none" strike="noStrike" cap="none">
                <a:solidFill>
                  <a:schemeClr val="dk1"/>
                </a:solidFill>
                <a:latin typeface="Arial Narrow"/>
                <a:ea typeface="Arial Narrow"/>
                <a:cs typeface="Arial Narrow"/>
                <a:sym typeface="Arial Narrow"/>
              </a:rPr>
              <a:t>Whole class/small group discussion</a:t>
            </a:r>
            <a:endParaRPr sz="2400">
              <a:latin typeface="Arial Narrow"/>
              <a:ea typeface="Arial Narrow"/>
              <a:cs typeface="Arial Narrow"/>
              <a:sym typeface="Arial Narrow"/>
            </a:endParaRPr>
          </a:p>
          <a:p>
            <a:pPr marL="640080" marR="0" lvl="1" indent="-328930" algn="l" rtl="0">
              <a:lnSpc>
                <a:spcPct val="100000"/>
              </a:lnSpc>
              <a:spcBef>
                <a:spcPts val="400"/>
              </a:spcBef>
              <a:spcAft>
                <a:spcPts val="0"/>
              </a:spcAft>
              <a:buClr>
                <a:schemeClr val="accent2"/>
              </a:buClr>
              <a:buSzPts val="2400"/>
              <a:buFont typeface="Arial Narrow"/>
              <a:buChar char="O"/>
            </a:pPr>
            <a:r>
              <a:rPr lang="en-US" sz="2400" i="0" u="none" strike="noStrike" cap="none">
                <a:solidFill>
                  <a:schemeClr val="dk1"/>
                </a:solidFill>
                <a:latin typeface="Arial Narrow"/>
                <a:ea typeface="Arial Narrow"/>
                <a:cs typeface="Arial Narrow"/>
                <a:sym typeface="Arial Narrow"/>
              </a:rPr>
              <a:t>Circle time</a:t>
            </a:r>
            <a:endParaRPr sz="2400">
              <a:latin typeface="Arial Narrow"/>
              <a:ea typeface="Arial Narrow"/>
              <a:cs typeface="Arial Narrow"/>
              <a:sym typeface="Arial Narrow"/>
            </a:endParaRPr>
          </a:p>
          <a:p>
            <a:pPr marL="640080" marR="0" lvl="1" indent="-328930" algn="l" rtl="0">
              <a:lnSpc>
                <a:spcPct val="100000"/>
              </a:lnSpc>
              <a:spcBef>
                <a:spcPts val="400"/>
              </a:spcBef>
              <a:spcAft>
                <a:spcPts val="0"/>
              </a:spcAft>
              <a:buClr>
                <a:schemeClr val="accent2"/>
              </a:buClr>
              <a:buSzPts val="2400"/>
              <a:buFont typeface="Arial Narrow"/>
              <a:buChar char="O"/>
            </a:pPr>
            <a:r>
              <a:rPr lang="en-US" sz="2400">
                <a:latin typeface="Arial Narrow"/>
                <a:ea typeface="Arial Narrow"/>
                <a:cs typeface="Arial Narrow"/>
                <a:sym typeface="Arial Narrow"/>
              </a:rPr>
              <a:t>Class Meetings</a:t>
            </a:r>
            <a:endParaRPr sz="2400">
              <a:latin typeface="Arial Narrow"/>
              <a:ea typeface="Arial Narrow"/>
              <a:cs typeface="Arial Narrow"/>
              <a:sym typeface="Arial Narrow"/>
            </a:endParaRPr>
          </a:p>
          <a:p>
            <a:pPr marL="640080" marR="0" lvl="1" indent="-328930" algn="l" rtl="0">
              <a:lnSpc>
                <a:spcPct val="100000"/>
              </a:lnSpc>
              <a:spcBef>
                <a:spcPts val="400"/>
              </a:spcBef>
              <a:spcAft>
                <a:spcPts val="0"/>
              </a:spcAft>
              <a:buClr>
                <a:schemeClr val="accent2"/>
              </a:buClr>
              <a:buSzPts val="2400"/>
              <a:buFont typeface="Arial Narrow"/>
              <a:buChar char="O"/>
            </a:pPr>
            <a:r>
              <a:rPr lang="en-US" sz="2400" i="0" u="none" strike="noStrike" cap="none">
                <a:solidFill>
                  <a:schemeClr val="dk1"/>
                </a:solidFill>
                <a:latin typeface="Arial Narrow"/>
                <a:ea typeface="Arial Narrow"/>
                <a:cs typeface="Arial Narrow"/>
                <a:sym typeface="Arial Narrow"/>
              </a:rPr>
              <a:t>Small group work </a:t>
            </a:r>
            <a:endParaRPr sz="2400">
              <a:latin typeface="Arial Narrow"/>
              <a:ea typeface="Arial Narrow"/>
              <a:cs typeface="Arial Narrow"/>
              <a:sym typeface="Arial Narrow"/>
            </a:endParaRPr>
          </a:p>
          <a:p>
            <a:pPr marL="640080" marR="0" lvl="1" indent="-328930" algn="l" rtl="0">
              <a:lnSpc>
                <a:spcPct val="100000"/>
              </a:lnSpc>
              <a:spcBef>
                <a:spcPts val="400"/>
              </a:spcBef>
              <a:spcAft>
                <a:spcPts val="0"/>
              </a:spcAft>
              <a:buClr>
                <a:schemeClr val="accent2"/>
              </a:buClr>
              <a:buSzPts val="2400"/>
              <a:buFont typeface="Arial Narrow"/>
              <a:buChar char="O"/>
            </a:pPr>
            <a:r>
              <a:rPr lang="en-US" sz="2400" i="0" u="none" strike="noStrike" cap="none">
                <a:solidFill>
                  <a:schemeClr val="dk1"/>
                </a:solidFill>
                <a:latin typeface="Arial Narrow"/>
                <a:ea typeface="Arial Narrow"/>
                <a:cs typeface="Arial Narrow"/>
                <a:sym typeface="Arial Narrow"/>
              </a:rPr>
              <a:t>Formal </a:t>
            </a:r>
            <a:r>
              <a:rPr lang="en-US" sz="2400">
                <a:latin typeface="Arial Narrow"/>
                <a:ea typeface="Arial Narrow"/>
                <a:cs typeface="Arial Narrow"/>
                <a:sym typeface="Arial Narrow"/>
              </a:rPr>
              <a:t>upfront</a:t>
            </a:r>
            <a:r>
              <a:rPr lang="en-US" sz="2400" i="0" u="none" strike="noStrike" cap="none">
                <a:solidFill>
                  <a:schemeClr val="dk1"/>
                </a:solidFill>
                <a:latin typeface="Arial Narrow"/>
                <a:ea typeface="Arial Narrow"/>
                <a:cs typeface="Arial Narrow"/>
                <a:sym typeface="Arial Narrow"/>
              </a:rPr>
              <a:t> presentations</a:t>
            </a:r>
            <a:r>
              <a:rPr lang="en-US" sz="2400">
                <a:latin typeface="Arial Narrow"/>
                <a:ea typeface="Arial Narrow"/>
                <a:cs typeface="Arial Narrow"/>
                <a:sym typeface="Arial Narrow"/>
              </a:rPr>
              <a:t> </a:t>
            </a:r>
            <a:endParaRPr sz="2400">
              <a:latin typeface="Arial Narrow"/>
              <a:ea typeface="Arial Narrow"/>
              <a:cs typeface="Arial Narrow"/>
              <a:sym typeface="Arial Narrow"/>
            </a:endParaRPr>
          </a:p>
          <a:p>
            <a:pPr marL="640080" marR="0" lvl="1" indent="-328930" algn="l" rtl="0">
              <a:lnSpc>
                <a:spcPct val="100000"/>
              </a:lnSpc>
              <a:spcBef>
                <a:spcPts val="400"/>
              </a:spcBef>
              <a:spcAft>
                <a:spcPts val="0"/>
              </a:spcAft>
              <a:buClr>
                <a:schemeClr val="accent2"/>
              </a:buClr>
              <a:buSzPts val="2400"/>
              <a:buFont typeface="Arial Narrow"/>
              <a:buChar char="O"/>
            </a:pPr>
            <a:r>
              <a:rPr lang="en-US" sz="2400" i="0" u="none" strike="noStrike" cap="none">
                <a:solidFill>
                  <a:schemeClr val="dk1"/>
                </a:solidFill>
                <a:latin typeface="Arial Narrow"/>
                <a:ea typeface="Arial Narrow"/>
                <a:cs typeface="Arial Narrow"/>
                <a:sym typeface="Arial Narrow"/>
              </a:rPr>
              <a:t>Pair discussion/Talking Buddies</a:t>
            </a:r>
            <a:endParaRPr sz="2400">
              <a:latin typeface="Arial Narrow"/>
              <a:ea typeface="Arial Narrow"/>
              <a:cs typeface="Arial Narrow"/>
              <a:sym typeface="Arial Narrow"/>
            </a:endParaRPr>
          </a:p>
          <a:p>
            <a:pPr marL="640080" marR="0" lvl="1" indent="-328930" algn="l" rtl="0">
              <a:lnSpc>
                <a:spcPct val="100000"/>
              </a:lnSpc>
              <a:spcBef>
                <a:spcPts val="400"/>
              </a:spcBef>
              <a:spcAft>
                <a:spcPts val="0"/>
              </a:spcAft>
              <a:buClr>
                <a:schemeClr val="accent2"/>
              </a:buClr>
              <a:buSzPts val="2400"/>
              <a:buFont typeface="Arial Narrow"/>
              <a:buChar char="O"/>
            </a:pPr>
            <a:r>
              <a:rPr lang="en-US" sz="2400">
                <a:latin typeface="Arial Narrow"/>
                <a:ea typeface="Arial Narrow"/>
                <a:cs typeface="Arial Narrow"/>
                <a:sym typeface="Arial Narrow"/>
              </a:rPr>
              <a:t>Talk, Listen and Learn</a:t>
            </a:r>
            <a:endParaRPr sz="2400">
              <a:latin typeface="Arial Narrow"/>
              <a:ea typeface="Arial Narrow"/>
              <a:cs typeface="Arial Narrow"/>
              <a:sym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395536" y="26064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400"/>
              <a:buFont typeface="Arial Narrow"/>
              <a:buNone/>
            </a:pPr>
            <a:r>
              <a:rPr lang="en-US" b="1" i="0" u="none" strike="noStrike" cap="none">
                <a:solidFill>
                  <a:srgbClr val="002060"/>
                </a:solidFill>
                <a:latin typeface="Arial Narrow"/>
                <a:ea typeface="Arial Narrow"/>
                <a:cs typeface="Arial Narrow"/>
                <a:sym typeface="Arial Narrow"/>
              </a:rPr>
              <a:t> Maths</a:t>
            </a:r>
            <a:endParaRPr b="1" i="0" u="none" strike="noStrike" cap="none">
              <a:solidFill>
                <a:srgbClr val="C00000"/>
              </a:solidFill>
              <a:latin typeface="Jacques Francois Shadow"/>
              <a:ea typeface="Jacques Francois Shadow"/>
              <a:cs typeface="Jacques Francois Shadow"/>
              <a:sym typeface="Jacques Francois Shadow"/>
            </a:endParaRPr>
          </a:p>
        </p:txBody>
      </p:sp>
      <p:sp>
        <p:nvSpPr>
          <p:cNvPr id="200" name="Google Shape;200;p23"/>
          <p:cNvSpPr txBox="1"/>
          <p:nvPr/>
        </p:nvSpPr>
        <p:spPr>
          <a:xfrm>
            <a:off x="395525" y="1107824"/>
            <a:ext cx="8496900" cy="560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Narrow"/>
              <a:buNone/>
            </a:pPr>
            <a:r>
              <a:rPr lang="en-US" sz="2400" b="0" i="0" u="none" strike="noStrike" cap="none">
                <a:solidFill>
                  <a:schemeClr val="dk1"/>
                </a:solidFill>
                <a:latin typeface="Arial Narrow"/>
                <a:ea typeface="Arial Narrow"/>
                <a:cs typeface="Arial Narrow"/>
                <a:sym typeface="Arial Narrow"/>
              </a:rPr>
              <a:t>Across Level 1/2 </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2800"/>
              <a:buFont typeface="Arial Narrow"/>
              <a:buNone/>
            </a:pP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00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5 hours of maths lessons per week</a:t>
            </a:r>
            <a:endParaRPr sz="2400" b="0" i="0" u="none" strike="noStrike" cap="none">
              <a:solidFill>
                <a:srgbClr val="000000"/>
              </a:solidFill>
              <a:latin typeface="Arial Narrow"/>
              <a:ea typeface="Arial Narrow"/>
              <a:cs typeface="Arial Narrow"/>
              <a:sym typeface="Arial Narrow"/>
            </a:endParaRPr>
          </a:p>
          <a:p>
            <a:pPr marL="457200" marR="0" lvl="0" indent="-381000" algn="l" rtl="0">
              <a:lnSpc>
                <a:spcPct val="100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We follow our Teaching and Learning Model when teaching Maths</a:t>
            </a:r>
            <a:endParaRPr sz="2400" b="0" i="0" u="none" strike="noStrike" cap="none">
              <a:solidFill>
                <a:schemeClr val="dk1"/>
              </a:solidFill>
              <a:latin typeface="Arial Narrow"/>
              <a:ea typeface="Arial Narrow"/>
              <a:cs typeface="Arial Narrow"/>
              <a:sym typeface="Arial Narrow"/>
            </a:endParaRPr>
          </a:p>
          <a:p>
            <a:pPr marL="342900" marR="0" lvl="0" indent="-317500" algn="l" rtl="0">
              <a:lnSpc>
                <a:spcPct val="100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Maths concepts are taught at the students’ point of need</a:t>
            </a:r>
            <a:endParaRPr sz="2400" b="0" i="0" u="none" strike="noStrike" cap="none">
              <a:solidFill>
                <a:srgbClr val="000000"/>
              </a:solidFill>
              <a:latin typeface="Arial Narrow"/>
              <a:ea typeface="Arial Narrow"/>
              <a:cs typeface="Arial Narrow"/>
              <a:sym typeface="Arial Narrow"/>
            </a:endParaRPr>
          </a:p>
          <a:p>
            <a:pPr marL="342900" marR="0" lvl="0" indent="-317500" algn="l" rtl="0">
              <a:lnSpc>
                <a:spcPct val="100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All students are extended according to assessments</a:t>
            </a:r>
            <a:endParaRPr sz="2400" b="0" i="0" u="none" strike="noStrike" cap="none">
              <a:solidFill>
                <a:schemeClr val="dk1"/>
              </a:solidFill>
              <a:latin typeface="Arial Narrow"/>
              <a:ea typeface="Arial Narrow"/>
              <a:cs typeface="Arial Narrow"/>
              <a:sym typeface="Arial Narrow"/>
            </a:endParaRPr>
          </a:p>
          <a:p>
            <a:pPr marL="342900" marR="0" lvl="0" indent="-317500" algn="l" rtl="0">
              <a:lnSpc>
                <a:spcPct val="100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Students work in a hands-on way with a variety of materials</a:t>
            </a:r>
            <a:endParaRPr sz="2400" b="0" i="0" u="none" strike="noStrike" cap="none">
              <a:solidFill>
                <a:schemeClr val="dk1"/>
              </a:solidFill>
              <a:latin typeface="Arial Narrow"/>
              <a:ea typeface="Arial Narrow"/>
              <a:cs typeface="Arial Narrow"/>
              <a:sym typeface="Arial Narrow"/>
            </a:endParaRPr>
          </a:p>
          <a:p>
            <a:pPr marL="342900" marR="0" lvl="0" indent="-317500" algn="l" rtl="0">
              <a:lnSpc>
                <a:spcPct val="100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Students to see links between different areas of the curriculum</a:t>
            </a:r>
            <a:endParaRPr sz="2400" b="0" i="0" u="none" strike="noStrike" cap="none">
              <a:solidFill>
                <a:schemeClr val="dk1"/>
              </a:solidFill>
              <a:latin typeface="Arial Narrow"/>
              <a:ea typeface="Arial Narrow"/>
              <a:cs typeface="Arial Narrow"/>
              <a:sym typeface="Arial Narrow"/>
            </a:endParaRPr>
          </a:p>
          <a:p>
            <a:pPr marL="342900" marR="0" lvl="0" indent="-317500" algn="l" rtl="0">
              <a:lnSpc>
                <a:spcPct val="100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Essential Assessments – Pre/Post testing</a:t>
            </a:r>
            <a:endParaRPr sz="2400" b="0" i="0" u="none" strike="noStrike" cap="none">
              <a:solidFill>
                <a:srgbClr val="000000"/>
              </a:solidFill>
              <a:latin typeface="Arial Narrow"/>
              <a:ea typeface="Arial Narrow"/>
              <a:cs typeface="Arial Narrow"/>
              <a:sym typeface="Arial Narrow"/>
            </a:endParaRPr>
          </a:p>
          <a:p>
            <a:pPr marL="342900" marR="0" lvl="0" indent="-317500" algn="l" rtl="0">
              <a:lnSpc>
                <a:spcPct val="100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We used this data to form teaching focus groups and to plan for Teaching and Learning in PLTs</a:t>
            </a:r>
            <a:endParaRPr sz="2400" b="0" i="0" u="none" strike="noStrike" cap="none">
              <a:solidFill>
                <a:srgbClr val="000000"/>
              </a:solidFill>
              <a:latin typeface="Arial Narrow"/>
              <a:ea typeface="Arial Narrow"/>
              <a:cs typeface="Arial Narrow"/>
              <a:sym typeface="Arial Narrow"/>
            </a:endParaRPr>
          </a:p>
          <a:p>
            <a:pPr marL="342900" marR="0" lvl="0" indent="-317500" algn="l" rtl="0">
              <a:lnSpc>
                <a:spcPct val="100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Mathletics</a:t>
            </a:r>
            <a:endParaRPr sz="2400" b="0" i="0" u="none" strike="noStrike" cap="none">
              <a:solidFill>
                <a:srgbClr val="000000"/>
              </a:solidFill>
              <a:latin typeface="Arial Narrow"/>
              <a:ea typeface="Arial Narrow"/>
              <a:cs typeface="Arial Narrow"/>
              <a:sym typeface="Arial Narrow"/>
            </a:endParaRPr>
          </a:p>
          <a:p>
            <a:pPr marL="342900" marR="0" lvl="0" indent="-165100" algn="l" rtl="0">
              <a:lnSpc>
                <a:spcPct val="100000"/>
              </a:lnSpc>
              <a:spcBef>
                <a:spcPts val="0"/>
              </a:spcBef>
              <a:spcAft>
                <a:spcPts val="0"/>
              </a:spcAft>
              <a:buClr>
                <a:schemeClr val="dk1"/>
              </a:buClr>
              <a:buSzPts val="2800"/>
              <a:buFont typeface="Arial"/>
              <a:buNone/>
            </a:pP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539552" y="332656"/>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400"/>
              <a:buFont typeface="Arial Narrow"/>
              <a:buNone/>
            </a:pPr>
            <a:r>
              <a:rPr lang="en-US" b="1" i="0" u="none" strike="noStrike" cap="none">
                <a:solidFill>
                  <a:srgbClr val="002060"/>
                </a:solidFill>
                <a:latin typeface="Arial Narrow"/>
                <a:ea typeface="Arial Narrow"/>
                <a:cs typeface="Arial Narrow"/>
                <a:sym typeface="Arial Narrow"/>
              </a:rPr>
              <a:t>Inquiry</a:t>
            </a:r>
            <a:endParaRPr b="0" i="0" u="none" strike="noStrike" cap="none">
              <a:solidFill>
                <a:srgbClr val="C00000"/>
              </a:solidFill>
              <a:latin typeface="Algerian"/>
              <a:ea typeface="Algerian"/>
              <a:cs typeface="Algerian"/>
              <a:sym typeface="Algerian"/>
            </a:endParaRPr>
          </a:p>
        </p:txBody>
      </p:sp>
      <p:sp>
        <p:nvSpPr>
          <p:cNvPr id="207" name="Google Shape;207;p24"/>
          <p:cNvSpPr txBox="1">
            <a:spLocks noGrp="1"/>
          </p:cNvSpPr>
          <p:nvPr>
            <p:ph type="body" idx="1"/>
          </p:nvPr>
        </p:nvSpPr>
        <p:spPr>
          <a:xfrm>
            <a:off x="827584" y="1628800"/>
            <a:ext cx="7772400" cy="14401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2040"/>
              <a:buFont typeface="Courgette"/>
              <a:buNone/>
            </a:pPr>
            <a:endParaRPr sz="7200" b="0" i="0" u="none" strike="noStrike" cap="none">
              <a:solidFill>
                <a:schemeClr val="dk1"/>
              </a:solidFill>
              <a:latin typeface="Constantia"/>
              <a:ea typeface="Constantia"/>
              <a:cs typeface="Constantia"/>
              <a:sym typeface="Constantia"/>
            </a:endParaRPr>
          </a:p>
          <a:p>
            <a:pPr marL="0" marR="0" lvl="0" indent="0" algn="l" rtl="0">
              <a:lnSpc>
                <a:spcPct val="100000"/>
              </a:lnSpc>
              <a:spcBef>
                <a:spcPts val="1440"/>
              </a:spcBef>
              <a:spcAft>
                <a:spcPts val="0"/>
              </a:spcAft>
              <a:buClr>
                <a:schemeClr val="accent2"/>
              </a:buClr>
              <a:buSzPts val="2040"/>
              <a:buFont typeface="Courgette"/>
              <a:buNone/>
            </a:pPr>
            <a:endParaRPr sz="7200" b="1" i="1" u="none" strike="noStrike" cap="none">
              <a:solidFill>
                <a:schemeClr val="dk1"/>
              </a:solidFill>
              <a:latin typeface="Arial"/>
              <a:ea typeface="Arial"/>
              <a:cs typeface="Arial"/>
              <a:sym typeface="Arial"/>
            </a:endParaRPr>
          </a:p>
        </p:txBody>
      </p:sp>
      <p:sp>
        <p:nvSpPr>
          <p:cNvPr id="208" name="Google Shape;208;p24"/>
          <p:cNvSpPr txBox="1"/>
          <p:nvPr/>
        </p:nvSpPr>
        <p:spPr>
          <a:xfrm>
            <a:off x="250975" y="1475650"/>
            <a:ext cx="8892900" cy="5242200"/>
          </a:xfrm>
          <a:prstGeom prst="rect">
            <a:avLst/>
          </a:prstGeom>
          <a:noFill/>
          <a:ln>
            <a:noFill/>
          </a:ln>
        </p:spPr>
        <p:txBody>
          <a:bodyPr spcFirstLastPara="1" wrap="square" lIns="91425" tIns="45700" rIns="91425" bIns="45700" anchor="t" anchorCtr="0">
            <a:noAutofit/>
          </a:bodyPr>
          <a:lstStyle/>
          <a:p>
            <a:pPr marL="0" marR="0" lvl="0" indent="457200" algn="ctr" rtl="0">
              <a:lnSpc>
                <a:spcPct val="100000"/>
              </a:lnSpc>
              <a:spcBef>
                <a:spcPts val="0"/>
              </a:spcBef>
              <a:spcAft>
                <a:spcPts val="0"/>
              </a:spcAft>
              <a:buClr>
                <a:schemeClr val="dk1"/>
              </a:buClr>
              <a:buSzPts val="3600"/>
              <a:buFont typeface="Arial Narrow"/>
              <a:buNone/>
            </a:pPr>
            <a:r>
              <a:rPr lang="en-US" sz="3700" b="1" i="0" u="none" strike="noStrike" cap="none">
                <a:solidFill>
                  <a:schemeClr val="dk1"/>
                </a:solidFill>
                <a:latin typeface="Arial Narrow"/>
                <a:ea typeface="Arial Narrow"/>
                <a:cs typeface="Arial Narrow"/>
                <a:sym typeface="Arial Narrow"/>
              </a:rPr>
              <a:t>Term 1 – </a:t>
            </a:r>
            <a:r>
              <a:rPr lang="en-US" sz="4000" b="1">
                <a:solidFill>
                  <a:schemeClr val="dk1"/>
                </a:solidFill>
                <a:latin typeface="Calibri"/>
                <a:ea typeface="Calibri"/>
                <a:cs typeface="Calibri"/>
                <a:sym typeface="Calibri"/>
              </a:rPr>
              <a:t>Identity: Who am I?</a:t>
            </a:r>
            <a:endParaRPr sz="4000" b="1">
              <a:solidFill>
                <a:schemeClr val="dk1"/>
              </a:solidFill>
              <a:latin typeface="Calibri"/>
              <a:ea typeface="Calibri"/>
              <a:cs typeface="Calibri"/>
              <a:sym typeface="Calibri"/>
            </a:endParaRPr>
          </a:p>
          <a:p>
            <a:pPr marL="0" marR="0" lvl="0" indent="457200" algn="ctr" rtl="0">
              <a:lnSpc>
                <a:spcPct val="100000"/>
              </a:lnSpc>
              <a:spcBef>
                <a:spcPts val="0"/>
              </a:spcBef>
              <a:spcAft>
                <a:spcPts val="0"/>
              </a:spcAft>
              <a:buClr>
                <a:schemeClr val="dk1"/>
              </a:buClr>
              <a:buSzPts val="3600"/>
              <a:buFont typeface="Arial Narrow"/>
              <a:buNone/>
            </a:pPr>
            <a:endParaRPr sz="40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chemeClr val="dk1"/>
                </a:solidFill>
                <a:latin typeface="Arial Narrow"/>
                <a:ea typeface="Arial Narrow"/>
                <a:cs typeface="Arial Narrow"/>
                <a:sym typeface="Arial Narrow"/>
              </a:rPr>
              <a:t>Students will explore these</a:t>
            </a:r>
            <a:r>
              <a:rPr lang="en-US" sz="2500">
                <a:solidFill>
                  <a:schemeClr val="dk1"/>
                </a:solidFill>
                <a:latin typeface="Arial Narrow"/>
                <a:ea typeface="Arial Narrow"/>
                <a:cs typeface="Arial Narrow"/>
                <a:sym typeface="Arial Narrow"/>
              </a:rPr>
              <a:t> </a:t>
            </a:r>
            <a:r>
              <a:rPr lang="en-US" sz="2500" b="0" i="0" u="none" strike="noStrike" cap="none">
                <a:solidFill>
                  <a:schemeClr val="dk1"/>
                </a:solidFill>
                <a:latin typeface="Arial Narrow"/>
                <a:ea typeface="Arial Narrow"/>
                <a:cs typeface="Arial Narrow"/>
                <a:sym typeface="Arial Narrow"/>
              </a:rPr>
              <a:t>key concepts:</a:t>
            </a:r>
            <a:endParaRPr sz="25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500"/>
              <a:buFont typeface="Arial"/>
              <a:buNone/>
            </a:pPr>
            <a:endParaRPr sz="2500">
              <a:solidFill>
                <a:schemeClr val="dk1"/>
              </a:solidFill>
              <a:latin typeface="Arial Narrow"/>
              <a:ea typeface="Arial Narrow"/>
              <a:cs typeface="Arial Narrow"/>
              <a:sym typeface="Arial Narrow"/>
            </a:endParaRPr>
          </a:p>
          <a:p>
            <a:pPr marL="457200" lvl="0" indent="-381000" algn="l" rtl="0">
              <a:spcBef>
                <a:spcPts val="0"/>
              </a:spcBef>
              <a:spcAft>
                <a:spcPts val="0"/>
              </a:spcAft>
              <a:buClr>
                <a:schemeClr val="dk1"/>
              </a:buClr>
              <a:buSzPts val="2400"/>
              <a:buFont typeface="Arial Narrow"/>
              <a:buAutoNum type="arabicPeriod"/>
            </a:pPr>
            <a:r>
              <a:rPr lang="en-US" sz="2400">
                <a:solidFill>
                  <a:schemeClr val="dk1"/>
                </a:solidFill>
                <a:latin typeface="Arial Narrow"/>
                <a:ea typeface="Arial Narrow"/>
                <a:cs typeface="Arial Narrow"/>
                <a:sym typeface="Arial Narrow"/>
              </a:rPr>
              <a:t>It is important to know our personal strengths</a:t>
            </a:r>
            <a:endParaRPr sz="2400">
              <a:solidFill>
                <a:schemeClr val="dk1"/>
              </a:solidFill>
              <a:latin typeface="Arial Narrow"/>
              <a:ea typeface="Arial Narrow"/>
              <a:cs typeface="Arial Narrow"/>
              <a:sym typeface="Arial Narrow"/>
            </a:endParaRPr>
          </a:p>
          <a:p>
            <a:pPr marL="457200" lvl="0" indent="-381000" algn="l" rtl="0">
              <a:spcBef>
                <a:spcPts val="800"/>
              </a:spcBef>
              <a:spcAft>
                <a:spcPts val="0"/>
              </a:spcAft>
              <a:buClr>
                <a:schemeClr val="dk1"/>
              </a:buClr>
              <a:buSzPts val="2400"/>
              <a:buFont typeface="Arial Narrow"/>
              <a:buAutoNum type="arabicPeriod"/>
            </a:pPr>
            <a:r>
              <a:rPr lang="en-US" sz="2400">
                <a:solidFill>
                  <a:schemeClr val="dk1"/>
                </a:solidFill>
                <a:latin typeface="Arial Narrow"/>
                <a:ea typeface="Arial Narrow"/>
                <a:cs typeface="Arial Narrow"/>
                <a:sym typeface="Arial Narrow"/>
              </a:rPr>
              <a:t>Everyone is unique and we need to accept each other</a:t>
            </a:r>
            <a:endParaRPr sz="2400">
              <a:solidFill>
                <a:schemeClr val="dk1"/>
              </a:solidFill>
              <a:latin typeface="Arial Narrow"/>
              <a:ea typeface="Arial Narrow"/>
              <a:cs typeface="Arial Narrow"/>
              <a:sym typeface="Arial Narrow"/>
            </a:endParaRPr>
          </a:p>
          <a:p>
            <a:pPr marL="457200" lvl="0" indent="-381000" algn="l" rtl="0">
              <a:spcBef>
                <a:spcPts val="800"/>
              </a:spcBef>
              <a:spcAft>
                <a:spcPts val="0"/>
              </a:spcAft>
              <a:buClr>
                <a:schemeClr val="dk1"/>
              </a:buClr>
              <a:buSzPts val="2400"/>
              <a:buFont typeface="Arial Narrow"/>
              <a:buAutoNum type="arabicPeriod"/>
            </a:pPr>
            <a:r>
              <a:rPr lang="en-US" sz="2400">
                <a:solidFill>
                  <a:schemeClr val="dk1"/>
                </a:solidFill>
                <a:latin typeface="Arial Narrow"/>
                <a:ea typeface="Arial Narrow"/>
                <a:cs typeface="Arial Narrow"/>
                <a:sym typeface="Arial Narrow"/>
              </a:rPr>
              <a:t>We all belong to different groups</a:t>
            </a:r>
            <a:endParaRPr sz="2400">
              <a:solidFill>
                <a:schemeClr val="dk1"/>
              </a:solidFill>
              <a:latin typeface="Arial Narrow"/>
              <a:ea typeface="Arial Narrow"/>
              <a:cs typeface="Arial Narrow"/>
              <a:sym typeface="Arial Narrow"/>
            </a:endParaRPr>
          </a:p>
          <a:p>
            <a:pPr marL="457200" lvl="0" indent="-381000" algn="l" rtl="0">
              <a:spcBef>
                <a:spcPts val="800"/>
              </a:spcBef>
              <a:spcAft>
                <a:spcPts val="0"/>
              </a:spcAft>
              <a:buClr>
                <a:schemeClr val="dk1"/>
              </a:buClr>
              <a:buSzPts val="2400"/>
              <a:buFont typeface="Arial Narrow"/>
              <a:buAutoNum type="arabicPeriod"/>
            </a:pPr>
            <a:r>
              <a:rPr lang="en-US" sz="2400">
                <a:solidFill>
                  <a:schemeClr val="dk1"/>
                </a:solidFill>
                <a:latin typeface="Arial Narrow"/>
                <a:ea typeface="Arial Narrow"/>
                <a:cs typeface="Arial Narrow"/>
                <a:sym typeface="Arial Narrow"/>
              </a:rPr>
              <a:t>Each of us has a different family and cultural history</a:t>
            </a:r>
            <a:endParaRPr sz="2400">
              <a:solidFill>
                <a:schemeClr val="dk1"/>
              </a:solidFill>
              <a:latin typeface="Arial Narrow"/>
              <a:ea typeface="Arial Narrow"/>
              <a:cs typeface="Arial Narrow"/>
              <a:sym typeface="Arial Narrow"/>
            </a:endParaRPr>
          </a:p>
          <a:p>
            <a:pPr marL="457200" lvl="0" indent="-381000" algn="l" rtl="0">
              <a:spcBef>
                <a:spcPts val="800"/>
              </a:spcBef>
              <a:spcAft>
                <a:spcPts val="0"/>
              </a:spcAft>
              <a:buClr>
                <a:schemeClr val="dk1"/>
              </a:buClr>
              <a:buSzPts val="2400"/>
              <a:buFont typeface="Arial Narrow"/>
              <a:buAutoNum type="arabicPeriod"/>
            </a:pPr>
            <a:r>
              <a:rPr lang="en-US" sz="2400">
                <a:solidFill>
                  <a:schemeClr val="dk1"/>
                </a:solidFill>
                <a:latin typeface="Arial Narrow"/>
                <a:ea typeface="Arial Narrow"/>
                <a:cs typeface="Arial Narrow"/>
                <a:sym typeface="Arial Narrow"/>
              </a:rPr>
              <a:t>There are skills we can use to problem solve issues and conflicts</a:t>
            </a:r>
            <a:endParaRPr sz="2900" b="1">
              <a:solidFill>
                <a:schemeClr val="dk1"/>
              </a:solidFill>
              <a:latin typeface="Arial Narrow"/>
              <a:ea typeface="Arial Narrow"/>
              <a:cs typeface="Arial Narrow"/>
              <a:sym typeface="Arial Narrow"/>
            </a:endParaRPr>
          </a:p>
          <a:p>
            <a:pPr marL="0" marR="0" lvl="0" indent="0" algn="l" rtl="0">
              <a:lnSpc>
                <a:spcPct val="100000"/>
              </a:lnSpc>
              <a:spcBef>
                <a:spcPts val="800"/>
              </a:spcBef>
              <a:spcAft>
                <a:spcPts val="0"/>
              </a:spcAft>
              <a:buClr>
                <a:srgbClr val="000000"/>
              </a:buClr>
              <a:buSzPts val="2400"/>
              <a:buFont typeface="Arial"/>
              <a:buNone/>
            </a:pPr>
            <a:endParaRPr sz="2500">
              <a:solidFill>
                <a:schemeClr val="dk1"/>
              </a:solidFill>
              <a:latin typeface="Arial Narrow"/>
              <a:ea typeface="Arial Narrow"/>
              <a:cs typeface="Arial Narrow"/>
              <a:sym typeface="Arial Narrow"/>
            </a:endParaRPr>
          </a:p>
          <a:p>
            <a:pPr marL="0" marR="0" lvl="0" indent="0" algn="l" rtl="0">
              <a:lnSpc>
                <a:spcPct val="100000"/>
              </a:lnSpc>
              <a:spcBef>
                <a:spcPts val="800"/>
              </a:spcBef>
              <a:spcAft>
                <a:spcPts val="0"/>
              </a:spcAft>
              <a:buClr>
                <a:srgbClr val="000000"/>
              </a:buClr>
              <a:buSzPts val="2400"/>
              <a:buFont typeface="Arial"/>
              <a:buNone/>
            </a:pPr>
            <a:endParaRPr sz="2400" b="0" i="0" u="none" strike="noStrike" cap="none">
              <a:solidFill>
                <a:schemeClr val="dk1"/>
              </a:solidFill>
              <a:latin typeface="Arial Narrow"/>
              <a:ea typeface="Arial Narrow"/>
              <a:cs typeface="Arial Narrow"/>
              <a:sym typeface="Arial Narrow"/>
            </a:endParaRPr>
          </a:p>
          <a:p>
            <a:pPr marL="914400" marR="0" lvl="0" indent="0" algn="l" rtl="0">
              <a:lnSpc>
                <a:spcPct val="100000"/>
              </a:lnSpc>
              <a:spcBef>
                <a:spcPts val="800"/>
              </a:spcBef>
              <a:spcAft>
                <a:spcPts val="0"/>
              </a:spcAft>
              <a:buClr>
                <a:srgbClr val="000000"/>
              </a:buClr>
              <a:buSzPts val="2400"/>
              <a:buFont typeface="Arial"/>
              <a:buNone/>
            </a:pPr>
            <a:endParaRPr sz="2400" b="0" i="0" u="none" strike="noStrike" cap="none">
              <a:solidFill>
                <a:schemeClr val="dk1"/>
              </a:solidFill>
              <a:latin typeface="Arial Narrow"/>
              <a:ea typeface="Arial Narrow"/>
              <a:cs typeface="Arial Narrow"/>
              <a:sym typeface="Arial Narrow"/>
            </a:endParaRPr>
          </a:p>
          <a:p>
            <a:pPr marL="640080" marR="0" lvl="1" indent="-176530" algn="l" rtl="0">
              <a:lnSpc>
                <a:spcPct val="100000"/>
              </a:lnSpc>
              <a:spcBef>
                <a:spcPts val="800"/>
              </a:spcBef>
              <a:spcAft>
                <a:spcPts val="0"/>
              </a:spcAft>
              <a:buClr>
                <a:schemeClr val="accent2"/>
              </a:buClr>
              <a:buSzPts val="1700"/>
              <a:buFont typeface="Courgette"/>
              <a:buNone/>
            </a:pPr>
            <a:endParaRPr sz="1400" b="0" i="0" u="none" strike="noStrike" cap="none">
              <a:solidFill>
                <a:srgbClr val="000000"/>
              </a:solidFill>
              <a:latin typeface="Arial"/>
              <a:ea typeface="Arial"/>
              <a:cs typeface="Arial"/>
              <a:sym typeface="Arial"/>
            </a:endParaRPr>
          </a:p>
          <a:p>
            <a:pPr marL="0" marR="0" lvl="0" indent="457200" algn="ctr" rtl="0">
              <a:lnSpc>
                <a:spcPct val="100000"/>
              </a:lnSpc>
              <a:spcBef>
                <a:spcPts val="0"/>
              </a:spcBef>
              <a:spcAft>
                <a:spcPts val="0"/>
              </a:spcAft>
              <a:buClr>
                <a:schemeClr val="dk1"/>
              </a:buClr>
              <a:buSzPts val="3600"/>
              <a:buFont typeface="Arial Narrow"/>
              <a:buNone/>
            </a:pPr>
            <a:endParaRPr sz="1400" b="1"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3600"/>
              <a:buFont typeface="Arial Narrow"/>
              <a:buNone/>
            </a:pP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13"/>
        <p:cNvGrpSpPr/>
        <p:nvPr/>
      </p:nvGrpSpPr>
      <p:grpSpPr>
        <a:xfrm>
          <a:off x="0" y="0"/>
          <a:ext cx="0" cy="0"/>
          <a:chOff x="0" y="0"/>
          <a:chExt cx="0" cy="0"/>
        </a:xfrm>
      </p:grpSpPr>
      <p:sp>
        <p:nvSpPr>
          <p:cNvPr id="214" name="Google Shape;214;p25"/>
          <p:cNvSpPr txBox="1"/>
          <p:nvPr/>
        </p:nvSpPr>
        <p:spPr>
          <a:xfrm>
            <a:off x="373075" y="1063250"/>
            <a:ext cx="8466000" cy="5794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800"/>
              </a:spcBef>
              <a:spcAft>
                <a:spcPts val="0"/>
              </a:spcAft>
              <a:buClr>
                <a:schemeClr val="dk1"/>
              </a:buClr>
              <a:buSzPts val="2000"/>
              <a:buFont typeface="Arial"/>
              <a:buNone/>
            </a:pPr>
            <a:r>
              <a:rPr lang="en-US" sz="2400" b="0" i="0" u="sng" strike="noStrike" cap="none">
                <a:solidFill>
                  <a:schemeClr val="dk1"/>
                </a:solidFill>
                <a:latin typeface="Arial Narrow"/>
                <a:ea typeface="Arial Narrow"/>
                <a:cs typeface="Arial Narrow"/>
                <a:sym typeface="Arial Narrow"/>
              </a:rPr>
              <a:t>What DT looks like at Level 1 and 2</a:t>
            </a:r>
            <a:endParaRPr sz="2400" b="0" i="0" u="sng" strike="noStrike" cap="none">
              <a:solidFill>
                <a:srgbClr val="00B050"/>
              </a:solidFill>
              <a:latin typeface="Arial Narrow"/>
              <a:ea typeface="Arial Narrow"/>
              <a:cs typeface="Arial Narrow"/>
              <a:sym typeface="Arial Narrow"/>
            </a:endParaRPr>
          </a:p>
          <a:p>
            <a:pPr marL="457200" marR="0" lvl="0" indent="-381000" algn="l" rtl="0">
              <a:lnSpc>
                <a:spcPct val="115000"/>
              </a:lnSpc>
              <a:spcBef>
                <a:spcPts val="60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Learning to use a range of devices, including netbooks and tablet technologies;</a:t>
            </a: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15000"/>
              </a:lnSpc>
              <a:spcBef>
                <a:spcPts val="60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Safe computer usage – including Cyber Safety and how to use different types of technology safely;</a:t>
            </a: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Learning how to create files, store and save files, retrieve files correctly;</a:t>
            </a: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Using technology to present thinking processes – making graphic organisers (e.g. mind-maps);</a:t>
            </a: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Using Microsoft Office programs (e.g. Word, PowerPoint, Publisher and Excel) to present ideas and learning).</a:t>
            </a: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All computer usage at school is supervised and structured to enhance student learning;</a:t>
            </a:r>
            <a:endParaRPr sz="2400" b="0" i="0" u="none" strike="noStrike" cap="none">
              <a:solidFill>
                <a:schemeClr val="dk1"/>
              </a:solidFill>
              <a:latin typeface="Arial Narrow"/>
              <a:ea typeface="Arial Narrow"/>
              <a:cs typeface="Arial Narrow"/>
              <a:sym typeface="Arial Narrow"/>
            </a:endParaRPr>
          </a:p>
        </p:txBody>
      </p:sp>
      <p:sp>
        <p:nvSpPr>
          <p:cNvPr id="215" name="Google Shape;215;p25"/>
          <p:cNvSpPr txBox="1"/>
          <p:nvPr/>
        </p:nvSpPr>
        <p:spPr>
          <a:xfrm>
            <a:off x="5305450" y="1464816"/>
            <a:ext cx="7338600" cy="85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5"/>
          <p:cNvSpPr txBox="1"/>
          <p:nvPr/>
        </p:nvSpPr>
        <p:spPr>
          <a:xfrm>
            <a:off x="508825" y="122250"/>
            <a:ext cx="7338600" cy="85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400" b="1" i="0" u="none" strike="noStrike" cap="none">
                <a:solidFill>
                  <a:srgbClr val="002060"/>
                </a:solidFill>
                <a:latin typeface="Arial Narrow"/>
                <a:ea typeface="Arial Narrow"/>
                <a:cs typeface="Arial Narrow"/>
                <a:sym typeface="Arial Narrow"/>
              </a:rPr>
              <a:t>Digital Technologies</a:t>
            </a:r>
            <a:endParaRPr sz="4400" b="0" i="0" u="none" strike="noStrike" cap="none">
              <a:solidFill>
                <a:srgbClr val="073763"/>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p:nvPr/>
        </p:nvSpPr>
        <p:spPr>
          <a:xfrm>
            <a:off x="385732" y="139834"/>
            <a:ext cx="8230800" cy="6428100"/>
          </a:xfrm>
          <a:prstGeom prst="rect">
            <a:avLst/>
          </a:prstGeom>
          <a:noFill/>
          <a:ln w="38100" cap="flat" cmpd="sng">
            <a:solidFill>
              <a:srgbClr val="0070C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rgbClr val="465E9C"/>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4000"/>
              <a:buFont typeface="Arial"/>
              <a:buNone/>
            </a:pPr>
            <a:r>
              <a:rPr lang="en-US" sz="4000" b="1">
                <a:solidFill>
                  <a:srgbClr val="465E9C"/>
                </a:solidFill>
                <a:latin typeface="Arial Narrow"/>
                <a:ea typeface="Arial Narrow"/>
                <a:cs typeface="Arial Narrow"/>
                <a:sym typeface="Arial Narrow"/>
              </a:rPr>
              <a:t>Smart Watches</a:t>
            </a:r>
            <a:endParaRPr sz="1400" b="0" i="0" u="none" strike="noStrike" cap="none">
              <a:solidFill>
                <a:srgbClr val="465E9C"/>
              </a:solidFill>
              <a:latin typeface="Arial"/>
              <a:ea typeface="Arial"/>
              <a:cs typeface="Arial"/>
              <a:sym typeface="Arial"/>
            </a:endParaRPr>
          </a:p>
          <a:p>
            <a:pPr marL="0" marR="0" lvl="0" indent="0" algn="l" rtl="0">
              <a:lnSpc>
                <a:spcPct val="100000"/>
              </a:lnSpc>
              <a:spcBef>
                <a:spcPts val="0"/>
              </a:spcBef>
              <a:spcAft>
                <a:spcPts val="0"/>
              </a:spcAft>
              <a:buNone/>
            </a:pPr>
            <a:endParaRPr sz="2400">
              <a:solidFill>
                <a:srgbClr val="000000"/>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rgbClr val="000000"/>
              </a:buClr>
              <a:buSzPts val="2400"/>
              <a:buFont typeface="Arial Narrow"/>
              <a:buChar char="•"/>
            </a:pPr>
            <a:r>
              <a:rPr lang="en-US" sz="2400">
                <a:solidFill>
                  <a:srgbClr val="000000"/>
                </a:solidFill>
                <a:latin typeface="Arial Narrow"/>
                <a:ea typeface="Arial Narrow"/>
                <a:cs typeface="Arial Narrow"/>
                <a:sym typeface="Arial Narrow"/>
              </a:rPr>
              <a:t>Smart watches</a:t>
            </a:r>
            <a:r>
              <a:rPr lang="en-US" sz="2400">
                <a:latin typeface="Arial Narrow"/>
                <a:ea typeface="Arial Narrow"/>
                <a:cs typeface="Arial Narrow"/>
                <a:sym typeface="Arial Narrow"/>
              </a:rPr>
              <a:t> with mobile features and internet connectivity should not be worn to school. If they are worn, they will be locked in the safe and can be retrieved at the end of the school day. This is a ministerial directive. </a:t>
            </a:r>
            <a:endParaRPr sz="2400">
              <a:solidFill>
                <a:srgbClr val="000000"/>
              </a:solidFill>
              <a:latin typeface="Arial Narrow"/>
              <a:ea typeface="Arial Narrow"/>
              <a:cs typeface="Arial Narrow"/>
              <a:sym typeface="Arial Narrow"/>
            </a:endParaRPr>
          </a:p>
          <a:p>
            <a:pPr marL="457200" marR="0" lvl="0" indent="0" algn="l" rtl="0">
              <a:lnSpc>
                <a:spcPct val="100000"/>
              </a:lnSpc>
              <a:spcBef>
                <a:spcPts val="0"/>
              </a:spcBef>
              <a:spcAft>
                <a:spcPts val="0"/>
              </a:spcAft>
              <a:buNone/>
            </a:pPr>
            <a:endParaRPr sz="2400">
              <a:latin typeface="Arial Narrow"/>
              <a:ea typeface="Arial Narrow"/>
              <a:cs typeface="Arial Narrow"/>
              <a:sym typeface="Arial Narrow"/>
            </a:endParaRPr>
          </a:p>
          <a:p>
            <a:pPr marL="342900" marR="0" lvl="0" indent="-342900" algn="l" rtl="0">
              <a:lnSpc>
                <a:spcPct val="100000"/>
              </a:lnSpc>
              <a:spcBef>
                <a:spcPts val="0"/>
              </a:spcBef>
              <a:spcAft>
                <a:spcPts val="0"/>
              </a:spcAft>
              <a:buSzPts val="2400"/>
              <a:buFont typeface="Arial Narrow"/>
              <a:buChar char="•"/>
            </a:pPr>
            <a:r>
              <a:rPr lang="en-US" sz="2400">
                <a:latin typeface="Arial Narrow"/>
                <a:ea typeface="Arial Narrow"/>
                <a:cs typeface="Arial Narrow"/>
                <a:sym typeface="Arial Narrow"/>
              </a:rPr>
              <a:t>Any communication to parents during school hours is to be done through the Classroom Teacher or a CRPS Staff Member.</a:t>
            </a:r>
            <a:endParaRPr sz="2400">
              <a:latin typeface="Arial Narrow"/>
              <a:ea typeface="Arial Narrow"/>
              <a:cs typeface="Arial Narrow"/>
              <a:sym typeface="Arial Narrow"/>
            </a:endParaRPr>
          </a:p>
          <a:p>
            <a:pPr marL="457200" marR="0" lvl="0" indent="0" algn="l" rtl="0">
              <a:lnSpc>
                <a:spcPct val="100000"/>
              </a:lnSpc>
              <a:spcBef>
                <a:spcPts val="0"/>
              </a:spcBef>
              <a:spcAft>
                <a:spcPts val="0"/>
              </a:spcAft>
              <a:buNone/>
            </a:pPr>
            <a:endParaRPr sz="2400">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73763"/>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7"/>
          <p:cNvSpPr txBox="1"/>
          <p:nvPr/>
        </p:nvSpPr>
        <p:spPr>
          <a:xfrm>
            <a:off x="3233550" y="651450"/>
            <a:ext cx="30000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02060"/>
                </a:solidFill>
                <a:latin typeface="Arial Narrow"/>
                <a:ea typeface="Arial Narrow"/>
                <a:cs typeface="Arial Narrow"/>
                <a:sym typeface="Arial Narrow"/>
              </a:rPr>
              <a:t>Seesaw </a:t>
            </a:r>
            <a:endParaRPr sz="1400" b="0" i="0" u="none" strike="noStrike" cap="none">
              <a:solidFill>
                <a:srgbClr val="000000"/>
              </a:solidFill>
              <a:latin typeface="Arial"/>
              <a:ea typeface="Arial"/>
              <a:cs typeface="Arial"/>
              <a:sym typeface="Arial"/>
            </a:endParaRPr>
          </a:p>
        </p:txBody>
      </p:sp>
      <p:sp>
        <p:nvSpPr>
          <p:cNvPr id="229" name="Google Shape;229;p27"/>
          <p:cNvSpPr txBox="1"/>
          <p:nvPr/>
        </p:nvSpPr>
        <p:spPr>
          <a:xfrm>
            <a:off x="722525" y="1741150"/>
            <a:ext cx="7506900" cy="6854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520"/>
              </a:spcBef>
              <a:spcAft>
                <a:spcPts val="0"/>
              </a:spcAft>
              <a:buClr>
                <a:srgbClr val="000000"/>
              </a:buClr>
              <a:buSzPts val="2600"/>
              <a:buFont typeface="Arial"/>
              <a:buNone/>
            </a:pPr>
            <a:r>
              <a:rPr lang="en-US" sz="2600" b="0" i="0" u="none" strike="noStrike" cap="none">
                <a:solidFill>
                  <a:schemeClr val="dk1"/>
                </a:solidFill>
                <a:latin typeface="Arial Narrow"/>
                <a:ea typeface="Arial Narrow"/>
                <a:cs typeface="Arial Narrow"/>
                <a:sym typeface="Arial Narrow"/>
              </a:rPr>
              <a:t>Why?</a:t>
            </a:r>
            <a:endParaRPr sz="26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520"/>
              </a:spcBef>
              <a:spcAft>
                <a:spcPts val="0"/>
              </a:spcAft>
              <a:buClr>
                <a:srgbClr val="000000"/>
              </a:buClr>
              <a:buSzPts val="2600"/>
              <a:buFont typeface="Arial"/>
              <a:buNone/>
            </a:pPr>
            <a:r>
              <a:rPr lang="en-US" sz="2600" b="0" i="0" u="none" strike="noStrike" cap="none">
                <a:solidFill>
                  <a:schemeClr val="dk1"/>
                </a:solidFill>
                <a:latin typeface="Arial Narrow"/>
                <a:ea typeface="Arial Narrow"/>
                <a:cs typeface="Arial Narrow"/>
                <a:sym typeface="Arial Narrow"/>
              </a:rPr>
              <a:t>*Increased communication between home and school </a:t>
            </a:r>
            <a:endParaRPr sz="26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520"/>
              </a:spcBef>
              <a:spcAft>
                <a:spcPts val="0"/>
              </a:spcAft>
              <a:buClr>
                <a:srgbClr val="000000"/>
              </a:buClr>
              <a:buSzPts val="2600"/>
              <a:buFont typeface="Arial"/>
              <a:buNone/>
            </a:pPr>
            <a:r>
              <a:rPr lang="en-US" sz="2600" b="0" i="0" u="none" strike="noStrike" cap="none">
                <a:solidFill>
                  <a:schemeClr val="dk1"/>
                </a:solidFill>
                <a:latin typeface="Arial Narrow"/>
                <a:ea typeface="Arial Narrow"/>
                <a:cs typeface="Arial Narrow"/>
                <a:sym typeface="Arial Narrow"/>
              </a:rPr>
              <a:t>*To provide more authentic examples of student achievement and progress</a:t>
            </a:r>
            <a:endParaRPr sz="26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520"/>
              </a:spcBef>
              <a:spcAft>
                <a:spcPts val="0"/>
              </a:spcAft>
              <a:buClr>
                <a:srgbClr val="000000"/>
              </a:buClr>
              <a:buSzPts val="2600"/>
              <a:buFont typeface="Arial"/>
              <a:buNone/>
            </a:pPr>
            <a:r>
              <a:rPr lang="en-US" sz="2600" b="0" i="0" u="none" strike="noStrike" cap="none">
                <a:solidFill>
                  <a:schemeClr val="dk1"/>
                </a:solidFill>
                <a:latin typeface="Arial Narrow"/>
                <a:ea typeface="Arial Narrow"/>
                <a:cs typeface="Arial Narrow"/>
                <a:sym typeface="Arial Narrow"/>
              </a:rPr>
              <a:t>*To develop DT skills</a:t>
            </a:r>
            <a:endParaRPr sz="26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520"/>
              </a:spcBef>
              <a:spcAft>
                <a:spcPts val="0"/>
              </a:spcAft>
              <a:buClr>
                <a:srgbClr val="000000"/>
              </a:buClr>
              <a:buSzPts val="2600"/>
              <a:buFont typeface="Arial"/>
              <a:buNone/>
            </a:pPr>
            <a:endParaRPr sz="26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520"/>
              </a:spcBef>
              <a:spcAft>
                <a:spcPts val="0"/>
              </a:spcAft>
              <a:buClr>
                <a:srgbClr val="000000"/>
              </a:buClr>
              <a:buSzPts val="2600"/>
              <a:buFont typeface="Arial"/>
              <a:buNone/>
            </a:pPr>
            <a:r>
              <a:rPr lang="en-US" sz="2600" b="0" i="0" u="none" strike="noStrike" cap="none">
                <a:solidFill>
                  <a:schemeClr val="dk1"/>
                </a:solidFill>
                <a:latin typeface="Arial Narrow"/>
                <a:ea typeface="Arial Narrow"/>
                <a:cs typeface="Arial Narrow"/>
                <a:sym typeface="Arial Narrow"/>
              </a:rPr>
              <a:t>How and When?</a:t>
            </a:r>
            <a:endParaRPr sz="26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520"/>
              </a:spcBef>
              <a:spcAft>
                <a:spcPts val="0"/>
              </a:spcAft>
              <a:buClr>
                <a:srgbClr val="000000"/>
              </a:buClr>
              <a:buSzPts val="2600"/>
              <a:buFont typeface="Arial"/>
              <a:buNone/>
            </a:pPr>
            <a:r>
              <a:rPr lang="en-US" sz="2600" b="0" i="0" u="none" strike="noStrike" cap="none">
                <a:solidFill>
                  <a:schemeClr val="dk1"/>
                </a:solidFill>
                <a:latin typeface="Arial Narrow"/>
                <a:ea typeface="Arial Narrow"/>
                <a:cs typeface="Arial Narrow"/>
                <a:sym typeface="Arial Narrow"/>
              </a:rPr>
              <a:t>*Approximately 3 pieces per term from classroom teacher, 1 each from specialists over the year</a:t>
            </a:r>
            <a:endParaRPr sz="26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520"/>
              </a:spcBef>
              <a:spcAft>
                <a:spcPts val="0"/>
              </a:spcAft>
              <a:buClr>
                <a:srgbClr val="000000"/>
              </a:buClr>
              <a:buSzPts val="2600"/>
              <a:buFont typeface="Arial"/>
              <a:buNone/>
            </a:pPr>
            <a:r>
              <a:rPr lang="en-US" sz="2600" b="0" i="0" u="none" strike="noStrike" cap="none">
                <a:solidFill>
                  <a:schemeClr val="dk1"/>
                </a:solidFill>
                <a:latin typeface="Arial Narrow"/>
                <a:ea typeface="Arial Narrow"/>
                <a:cs typeface="Arial Narrow"/>
                <a:sym typeface="Arial Narrow"/>
              </a:rPr>
              <a:t>*Families should already be connected - new students who aren’t connected yet, please email your class teacher. </a:t>
            </a:r>
            <a:endParaRPr sz="26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520"/>
              </a:spcBef>
              <a:spcAft>
                <a:spcPts val="0"/>
              </a:spcAft>
              <a:buClr>
                <a:srgbClr val="000000"/>
              </a:buClr>
              <a:buSzPts val="2600"/>
              <a:buFont typeface="Arial"/>
              <a:buNone/>
            </a:pPr>
            <a:endParaRPr sz="2600" b="0" i="0" u="none" strike="noStrike" cap="none">
              <a:solidFill>
                <a:schemeClr val="dk2"/>
              </a:solidFill>
              <a:latin typeface="Arial Narrow"/>
              <a:ea typeface="Arial Narrow"/>
              <a:cs typeface="Arial Narrow"/>
              <a:sym typeface="Arial Narrow"/>
            </a:endParaRPr>
          </a:p>
          <a:p>
            <a:pPr marL="0" marR="0" lvl="0" indent="0" algn="l" rtl="0">
              <a:lnSpc>
                <a:spcPct val="100000"/>
              </a:lnSpc>
              <a:spcBef>
                <a:spcPts val="520"/>
              </a:spcBef>
              <a:spcAft>
                <a:spcPts val="0"/>
              </a:spcAft>
              <a:buClr>
                <a:srgbClr val="000000"/>
              </a:buClr>
              <a:buSzPts val="2600"/>
              <a:buFont typeface="Arial"/>
              <a:buNone/>
            </a:pPr>
            <a:br>
              <a:rPr lang="en-US" sz="2600" b="0" i="0" u="none" strike="noStrike" cap="none">
                <a:solidFill>
                  <a:srgbClr val="1F394D"/>
                </a:solidFill>
                <a:latin typeface="Arial Narrow"/>
                <a:ea typeface="Arial Narrow"/>
                <a:cs typeface="Arial Narrow"/>
                <a:sym typeface="Arial Narrow"/>
              </a:rPr>
            </a:br>
            <a:endParaRPr sz="2600" b="0" i="0" u="none" strike="noStrike" cap="none">
              <a:solidFill>
                <a:srgbClr val="1F394D"/>
              </a:solidFill>
              <a:latin typeface="Arial Narrow"/>
              <a:ea typeface="Arial Narrow"/>
              <a:cs typeface="Arial Narrow"/>
              <a:sym typeface="Arial Narrow"/>
            </a:endParaRPr>
          </a:p>
          <a:p>
            <a:pPr marL="0" marR="0" lvl="0" indent="0" algn="l" rtl="0">
              <a:lnSpc>
                <a:spcPct val="100000"/>
              </a:lnSpc>
              <a:spcBef>
                <a:spcPts val="520"/>
              </a:spcBef>
              <a:spcAft>
                <a:spcPts val="0"/>
              </a:spcAft>
              <a:buClr>
                <a:srgbClr val="000000"/>
              </a:buClr>
              <a:buSzPts val="2600"/>
              <a:buFont typeface="Arial"/>
              <a:buNone/>
            </a:pPr>
            <a:endParaRPr sz="2600" b="0" i="0" u="none" strike="noStrike" cap="none">
              <a:solidFill>
                <a:srgbClr val="1F394D"/>
              </a:solidFill>
              <a:latin typeface="Arial Narrow"/>
              <a:ea typeface="Arial Narrow"/>
              <a:cs typeface="Arial Narrow"/>
              <a:sym typeface="Arial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8"/>
          <p:cNvSpPr txBox="1"/>
          <p:nvPr/>
        </p:nvSpPr>
        <p:spPr>
          <a:xfrm>
            <a:off x="3233550" y="651450"/>
            <a:ext cx="30000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02060"/>
                </a:solidFill>
                <a:latin typeface="Arial Narrow"/>
                <a:ea typeface="Arial Narrow"/>
                <a:cs typeface="Arial Narrow"/>
                <a:sym typeface="Arial Narrow"/>
              </a:rPr>
              <a:t>Discovery</a:t>
            </a:r>
            <a:endParaRPr sz="1400" b="0" i="0" u="none" strike="noStrike" cap="none">
              <a:solidFill>
                <a:srgbClr val="000000"/>
              </a:solidFill>
              <a:latin typeface="Arial"/>
              <a:ea typeface="Arial"/>
              <a:cs typeface="Arial"/>
              <a:sym typeface="Arial"/>
            </a:endParaRPr>
          </a:p>
        </p:txBody>
      </p:sp>
      <p:sp>
        <p:nvSpPr>
          <p:cNvPr id="236" name="Google Shape;236;p28"/>
          <p:cNvSpPr txBox="1"/>
          <p:nvPr/>
        </p:nvSpPr>
        <p:spPr>
          <a:xfrm>
            <a:off x="699325" y="1358225"/>
            <a:ext cx="7506900" cy="654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520"/>
              </a:spcBef>
              <a:spcAft>
                <a:spcPts val="0"/>
              </a:spcAft>
              <a:buClr>
                <a:srgbClr val="000000"/>
              </a:buClr>
              <a:buSzPts val="2600"/>
              <a:buFont typeface="Arial"/>
              <a:buNone/>
            </a:pPr>
            <a:r>
              <a:rPr lang="en-US" sz="2600" b="0" i="0" u="none" strike="noStrike" cap="none">
                <a:solidFill>
                  <a:schemeClr val="dk2"/>
                </a:solidFill>
                <a:latin typeface="Arial Narrow"/>
                <a:ea typeface="Arial Narrow"/>
                <a:cs typeface="Arial Narrow"/>
                <a:sym typeface="Arial Narrow"/>
              </a:rPr>
              <a:t>‘Play gives children a chance to practise what they are learning’- Fred Rogers</a:t>
            </a:r>
            <a:endParaRPr sz="2600" b="0" i="0" u="none" strike="noStrike" cap="none">
              <a:solidFill>
                <a:schemeClr val="dk2"/>
              </a:solidFill>
              <a:latin typeface="Arial Narrow"/>
              <a:ea typeface="Arial Narrow"/>
              <a:cs typeface="Arial Narrow"/>
              <a:sym typeface="Arial Narrow"/>
            </a:endParaRPr>
          </a:p>
          <a:p>
            <a:pPr marL="0" marR="0" lvl="0" indent="0" algn="l" rtl="0">
              <a:lnSpc>
                <a:spcPct val="100000"/>
              </a:lnSpc>
              <a:spcBef>
                <a:spcPts val="520"/>
              </a:spcBef>
              <a:spcAft>
                <a:spcPts val="0"/>
              </a:spcAft>
              <a:buClr>
                <a:srgbClr val="000000"/>
              </a:buClr>
              <a:buSzPts val="2600"/>
              <a:buFont typeface="Arial"/>
              <a:buNone/>
            </a:pPr>
            <a:endParaRPr sz="2600" b="0" i="0" u="none" strike="noStrike" cap="none">
              <a:solidFill>
                <a:schemeClr val="dk2"/>
              </a:solidFill>
              <a:latin typeface="Arial Narrow"/>
              <a:ea typeface="Arial Narrow"/>
              <a:cs typeface="Arial Narrow"/>
              <a:sym typeface="Arial Narrow"/>
            </a:endParaRPr>
          </a:p>
          <a:p>
            <a:pPr marL="457200" marR="0" lvl="0" indent="-381000" algn="l" rtl="0">
              <a:lnSpc>
                <a:spcPct val="100000"/>
              </a:lnSpc>
              <a:spcBef>
                <a:spcPts val="52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All level 1/2 classes will have at least one session of focused discovery learning weekly</a:t>
            </a: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00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Lessons will allow students to develop social and emotional regulatory skills</a:t>
            </a: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00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Teachers will take assessment notes on personal and social capabilities demonstrated through lessons</a:t>
            </a: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00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Experiences will be open ended (eg. Lego) or some planned to purposely tie in with curriculum focus (eg. family craft activity to link in with Inquiry). </a:t>
            </a: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00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Students can work across grades </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520"/>
              </a:spcBef>
              <a:spcAft>
                <a:spcPts val="0"/>
              </a:spcAft>
              <a:buClr>
                <a:srgbClr val="000000"/>
              </a:buClr>
              <a:buSzPts val="2600"/>
              <a:buFont typeface="Arial"/>
              <a:buNone/>
            </a:pPr>
            <a:br>
              <a:rPr lang="en-US" sz="2600" b="0" i="0" u="none" strike="noStrike" cap="none">
                <a:solidFill>
                  <a:srgbClr val="1F394D"/>
                </a:solidFill>
                <a:latin typeface="Arial Narrow"/>
                <a:ea typeface="Arial Narrow"/>
                <a:cs typeface="Arial Narrow"/>
                <a:sym typeface="Arial Narrow"/>
              </a:rPr>
            </a:br>
            <a:endParaRPr sz="2600" b="0" i="0" u="none" strike="noStrike" cap="none">
              <a:solidFill>
                <a:srgbClr val="1F394D"/>
              </a:solidFill>
              <a:latin typeface="Arial Narrow"/>
              <a:ea typeface="Arial Narrow"/>
              <a:cs typeface="Arial Narrow"/>
              <a:sym typeface="Arial Narrow"/>
            </a:endParaRPr>
          </a:p>
          <a:p>
            <a:pPr marL="0" marR="0" lvl="0" indent="0" algn="l" rtl="0">
              <a:lnSpc>
                <a:spcPct val="100000"/>
              </a:lnSpc>
              <a:spcBef>
                <a:spcPts val="520"/>
              </a:spcBef>
              <a:spcAft>
                <a:spcPts val="0"/>
              </a:spcAft>
              <a:buClr>
                <a:srgbClr val="000000"/>
              </a:buClr>
              <a:buSzPts val="2600"/>
              <a:buFont typeface="Arial"/>
              <a:buNone/>
            </a:pPr>
            <a:endParaRPr sz="2600" b="0" i="0" u="none" strike="noStrike" cap="none">
              <a:solidFill>
                <a:srgbClr val="1F394D"/>
              </a:solidFill>
              <a:latin typeface="Arial Narrow"/>
              <a:ea typeface="Arial Narrow"/>
              <a:cs typeface="Arial Narrow"/>
              <a:sym typeface="Arial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41"/>
        <p:cNvGrpSpPr/>
        <p:nvPr/>
      </p:nvGrpSpPr>
      <p:grpSpPr>
        <a:xfrm>
          <a:off x="0" y="0"/>
          <a:ext cx="0" cy="0"/>
          <a:chOff x="0" y="0"/>
          <a:chExt cx="0" cy="0"/>
        </a:xfrm>
      </p:grpSpPr>
      <p:sp>
        <p:nvSpPr>
          <p:cNvPr id="242" name="Google Shape;242;p29"/>
          <p:cNvSpPr txBox="1">
            <a:spLocks noGrp="1"/>
          </p:cNvSpPr>
          <p:nvPr>
            <p:ph type="body" idx="1"/>
          </p:nvPr>
        </p:nvSpPr>
        <p:spPr>
          <a:xfrm>
            <a:off x="738800" y="1152674"/>
            <a:ext cx="7719300" cy="46326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chemeClr val="accent2"/>
              </a:buClr>
              <a:buSzPts val="2400"/>
              <a:buFont typeface="Courgette"/>
              <a:buChar char="O"/>
            </a:pPr>
            <a:r>
              <a:rPr lang="en-US" b="0" i="0" u="none" strike="noStrike" cap="none">
                <a:solidFill>
                  <a:schemeClr val="dk1"/>
                </a:solidFill>
                <a:latin typeface="Arial Narrow"/>
                <a:ea typeface="Arial Narrow"/>
                <a:cs typeface="Arial Narrow"/>
                <a:sym typeface="Arial Narrow"/>
              </a:rPr>
              <a:t>School values – Respect, Resilience, Responsibility</a:t>
            </a:r>
            <a:endParaRPr>
              <a:latin typeface="Arial Narrow"/>
              <a:ea typeface="Arial Narrow"/>
              <a:cs typeface="Arial Narrow"/>
              <a:sym typeface="Arial Narrow"/>
            </a:endParaRPr>
          </a:p>
          <a:p>
            <a:pPr marL="457200" lvl="0" indent="-381000" algn="l" rtl="0">
              <a:lnSpc>
                <a:spcPct val="100000"/>
              </a:lnSpc>
              <a:spcBef>
                <a:spcPts val="360"/>
              </a:spcBef>
              <a:spcAft>
                <a:spcPts val="0"/>
              </a:spcAft>
              <a:buSzPts val="2400"/>
              <a:buChar char="O"/>
            </a:pPr>
            <a:r>
              <a:rPr lang="en-US">
                <a:latin typeface="Arial Narrow"/>
                <a:ea typeface="Arial Narrow"/>
                <a:cs typeface="Arial Narrow"/>
                <a:sym typeface="Arial Narrow"/>
              </a:rPr>
              <a:t>Wellbeing program within the classroom</a:t>
            </a:r>
            <a:endParaRPr>
              <a:latin typeface="Arial Narrow"/>
              <a:ea typeface="Arial Narrow"/>
              <a:cs typeface="Arial Narrow"/>
              <a:sym typeface="Arial Narrow"/>
            </a:endParaRPr>
          </a:p>
          <a:p>
            <a:pPr marL="457200" lvl="0" indent="0" algn="l" rtl="0">
              <a:lnSpc>
                <a:spcPct val="100000"/>
              </a:lnSpc>
              <a:spcBef>
                <a:spcPts val="360"/>
              </a:spcBef>
              <a:spcAft>
                <a:spcPts val="0"/>
              </a:spcAft>
              <a:buSzPts val="2040"/>
              <a:buNone/>
            </a:pPr>
            <a:r>
              <a:rPr lang="en-US">
                <a:latin typeface="Arial Narrow"/>
                <a:ea typeface="Arial Narrow"/>
                <a:cs typeface="Arial Narrow"/>
                <a:sym typeface="Arial Narrow"/>
              </a:rPr>
              <a:t>– managing our emotions</a:t>
            </a:r>
            <a:endParaRPr>
              <a:latin typeface="Arial Narrow"/>
              <a:ea typeface="Arial Narrow"/>
              <a:cs typeface="Arial Narrow"/>
              <a:sym typeface="Arial Narrow"/>
            </a:endParaRPr>
          </a:p>
          <a:p>
            <a:pPr marL="457200" lvl="0" indent="0" algn="l" rtl="0">
              <a:lnSpc>
                <a:spcPct val="100000"/>
              </a:lnSpc>
              <a:spcBef>
                <a:spcPts val="360"/>
              </a:spcBef>
              <a:spcAft>
                <a:spcPts val="0"/>
              </a:spcAft>
              <a:buSzPts val="2040"/>
              <a:buNone/>
            </a:pPr>
            <a:r>
              <a:rPr lang="en-US">
                <a:latin typeface="Arial Narrow"/>
                <a:ea typeface="Arial Narrow"/>
                <a:cs typeface="Arial Narrow"/>
                <a:sym typeface="Arial Narrow"/>
              </a:rPr>
              <a:t>– relationships </a:t>
            </a:r>
            <a:endParaRPr>
              <a:latin typeface="Arial Narrow"/>
              <a:ea typeface="Arial Narrow"/>
              <a:cs typeface="Arial Narrow"/>
              <a:sym typeface="Arial Narrow"/>
            </a:endParaRPr>
          </a:p>
          <a:p>
            <a:pPr marL="0" lvl="0" indent="0" algn="l" rtl="0">
              <a:lnSpc>
                <a:spcPct val="100000"/>
              </a:lnSpc>
              <a:spcBef>
                <a:spcPts val="360"/>
              </a:spcBef>
              <a:spcAft>
                <a:spcPts val="0"/>
              </a:spcAft>
              <a:buSzPts val="2040"/>
              <a:buNone/>
            </a:pPr>
            <a:r>
              <a:rPr lang="en-US">
                <a:latin typeface="Arial Narrow"/>
                <a:ea typeface="Arial Narrow"/>
                <a:cs typeface="Arial Narrow"/>
                <a:sym typeface="Arial Narrow"/>
              </a:rPr>
              <a:t>	– how to make and keep friends</a:t>
            </a:r>
            <a:endParaRPr>
              <a:latin typeface="Arial Narrow"/>
              <a:ea typeface="Arial Narrow"/>
              <a:cs typeface="Arial Narrow"/>
              <a:sym typeface="Arial Narrow"/>
            </a:endParaRPr>
          </a:p>
          <a:p>
            <a:pPr marL="0" lvl="0" indent="0" algn="l" rtl="0">
              <a:lnSpc>
                <a:spcPct val="100000"/>
              </a:lnSpc>
              <a:spcBef>
                <a:spcPts val="360"/>
              </a:spcBef>
              <a:spcAft>
                <a:spcPts val="0"/>
              </a:spcAft>
              <a:buSzPts val="2040"/>
              <a:buNone/>
            </a:pPr>
            <a:r>
              <a:rPr lang="en-US">
                <a:latin typeface="Arial Narrow"/>
                <a:ea typeface="Arial Narrow"/>
                <a:cs typeface="Arial Narrow"/>
                <a:sym typeface="Arial Narrow"/>
              </a:rPr>
              <a:t>	– social skills for the playground</a:t>
            </a:r>
            <a:endParaRPr>
              <a:latin typeface="Arial Narrow"/>
              <a:ea typeface="Arial Narrow"/>
              <a:cs typeface="Arial Narrow"/>
              <a:sym typeface="Arial Narrow"/>
            </a:endParaRPr>
          </a:p>
          <a:p>
            <a:pPr marL="0" lvl="0" indent="0" algn="l" rtl="0">
              <a:lnSpc>
                <a:spcPct val="100000"/>
              </a:lnSpc>
              <a:spcBef>
                <a:spcPts val="360"/>
              </a:spcBef>
              <a:spcAft>
                <a:spcPts val="0"/>
              </a:spcAft>
              <a:buSzPts val="2040"/>
              <a:buNone/>
            </a:pPr>
            <a:r>
              <a:rPr lang="en-US">
                <a:latin typeface="Arial Narrow"/>
                <a:ea typeface="Arial Narrow"/>
                <a:cs typeface="Arial Narrow"/>
                <a:sym typeface="Arial Narrow"/>
              </a:rPr>
              <a:t>       – regular circle times</a:t>
            </a:r>
            <a:endParaRPr>
              <a:latin typeface="Arial Narrow"/>
              <a:ea typeface="Arial Narrow"/>
              <a:cs typeface="Arial Narrow"/>
              <a:sym typeface="Arial Narrow"/>
            </a:endParaRPr>
          </a:p>
          <a:p>
            <a:pPr marL="457200" lvl="0" indent="0" algn="l" rtl="0">
              <a:lnSpc>
                <a:spcPct val="100000"/>
              </a:lnSpc>
              <a:spcBef>
                <a:spcPts val="360"/>
              </a:spcBef>
              <a:spcAft>
                <a:spcPts val="0"/>
              </a:spcAft>
              <a:buSzPts val="2040"/>
              <a:buNone/>
            </a:pPr>
            <a:r>
              <a:rPr lang="en-US">
                <a:latin typeface="Arial Narrow"/>
                <a:ea typeface="Arial Narrow"/>
                <a:cs typeface="Arial Narrow"/>
                <a:sym typeface="Arial Narrow"/>
              </a:rPr>
              <a:t>- buddies for Year 1s </a:t>
            </a:r>
            <a:endParaRPr>
              <a:latin typeface="Arial Narrow"/>
              <a:ea typeface="Arial Narrow"/>
              <a:cs typeface="Arial Narrow"/>
              <a:sym typeface="Arial Narrow"/>
            </a:endParaRPr>
          </a:p>
          <a:p>
            <a:pPr marL="914400" marR="0" lvl="1" indent="-380997" algn="l" rtl="0">
              <a:lnSpc>
                <a:spcPct val="100000"/>
              </a:lnSpc>
              <a:spcBef>
                <a:spcPts val="360"/>
              </a:spcBef>
              <a:spcAft>
                <a:spcPts val="0"/>
              </a:spcAft>
              <a:buClr>
                <a:schemeClr val="accent2"/>
              </a:buClr>
              <a:buSzPts val="2400"/>
              <a:buFont typeface="Courgette"/>
              <a:buChar char="O"/>
            </a:pPr>
            <a:r>
              <a:rPr lang="en-US" sz="2400" b="0" i="0" u="none" strike="noStrike" cap="none">
                <a:solidFill>
                  <a:schemeClr val="dk1"/>
                </a:solidFill>
                <a:latin typeface="Arial Narrow"/>
                <a:ea typeface="Arial Narrow"/>
                <a:cs typeface="Arial Narrow"/>
                <a:sym typeface="Arial Narrow"/>
              </a:rPr>
              <a:t>School Wide Positive Behaviours - the school this year and will provide a fram</a:t>
            </a:r>
            <a:r>
              <a:rPr lang="en-US" sz="2400">
                <a:latin typeface="Arial Narrow"/>
                <a:ea typeface="Arial Narrow"/>
                <a:cs typeface="Arial Narrow"/>
                <a:sym typeface="Arial Narrow"/>
              </a:rPr>
              <a:t>ework for ALL students and teachers to work positively with expected behaviours</a:t>
            </a:r>
            <a:endParaRPr sz="2400">
              <a:latin typeface="Arial Narrow"/>
              <a:ea typeface="Arial Narrow"/>
              <a:cs typeface="Arial Narrow"/>
              <a:sym typeface="Arial Narrow"/>
            </a:endParaRPr>
          </a:p>
          <a:p>
            <a:pPr marL="914400" marR="0" lvl="1" indent="-380997" algn="l" rtl="0">
              <a:lnSpc>
                <a:spcPct val="100000"/>
              </a:lnSpc>
              <a:spcBef>
                <a:spcPts val="360"/>
              </a:spcBef>
              <a:spcAft>
                <a:spcPts val="0"/>
              </a:spcAft>
              <a:buSzPts val="2400"/>
              <a:buFont typeface="Arial Narrow"/>
              <a:buChar char="O"/>
            </a:pPr>
            <a:r>
              <a:rPr lang="en-US" sz="2400">
                <a:latin typeface="Arial Narrow"/>
                <a:ea typeface="Arial Narrow"/>
                <a:cs typeface="Arial Narrow"/>
                <a:sym typeface="Arial Narrow"/>
              </a:rPr>
              <a:t>Resilience, Rights, and Respectful Relationships</a:t>
            </a:r>
            <a:endParaRPr sz="2400">
              <a:latin typeface="Arial Narrow"/>
              <a:ea typeface="Arial Narrow"/>
              <a:cs typeface="Arial Narrow"/>
              <a:sym typeface="Arial Narrow"/>
            </a:endParaRPr>
          </a:p>
          <a:p>
            <a:pPr marL="914400" marR="0" lvl="1" indent="-380997" algn="l" rtl="0">
              <a:lnSpc>
                <a:spcPct val="100000"/>
              </a:lnSpc>
              <a:spcBef>
                <a:spcPts val="360"/>
              </a:spcBef>
              <a:spcAft>
                <a:spcPts val="0"/>
              </a:spcAft>
              <a:buSzPts val="2400"/>
              <a:buFont typeface="Arial Narrow"/>
              <a:buChar char="O"/>
            </a:pPr>
            <a:r>
              <a:rPr lang="en-US" sz="2400">
                <a:latin typeface="Arial Narrow"/>
                <a:ea typeface="Arial Narrow"/>
                <a:cs typeface="Arial Narrow"/>
                <a:sym typeface="Arial Narrow"/>
              </a:rPr>
              <a:t>Resilience Project</a:t>
            </a:r>
            <a:endParaRPr sz="2400">
              <a:latin typeface="Arial Narrow"/>
              <a:ea typeface="Arial Narrow"/>
              <a:cs typeface="Arial Narrow"/>
              <a:sym typeface="Arial Narrow"/>
            </a:endParaRPr>
          </a:p>
          <a:p>
            <a:pPr marL="914400" marR="0" lvl="1" indent="-380997" algn="l" rtl="0">
              <a:lnSpc>
                <a:spcPct val="100000"/>
              </a:lnSpc>
              <a:spcBef>
                <a:spcPts val="360"/>
              </a:spcBef>
              <a:spcAft>
                <a:spcPts val="0"/>
              </a:spcAft>
              <a:buClr>
                <a:schemeClr val="accent2"/>
              </a:buClr>
              <a:buSzPts val="2400"/>
              <a:buFont typeface="Courgette"/>
              <a:buChar char="O"/>
            </a:pPr>
            <a:r>
              <a:rPr lang="en-US" sz="2400">
                <a:latin typeface="Arial Narrow"/>
                <a:ea typeface="Arial Narrow"/>
                <a:cs typeface="Arial Narrow"/>
                <a:sym typeface="Arial Narrow"/>
              </a:rPr>
              <a:t>Buddy bench and peer mediators</a:t>
            </a:r>
            <a:endParaRPr sz="2400">
              <a:latin typeface="Arial Narrow"/>
              <a:ea typeface="Arial Narrow"/>
              <a:cs typeface="Arial Narrow"/>
              <a:sym typeface="Arial Narrow"/>
            </a:endParaRPr>
          </a:p>
          <a:p>
            <a:pPr marL="0" marR="0" lvl="0" indent="0" algn="l" rtl="0">
              <a:lnSpc>
                <a:spcPct val="100000"/>
              </a:lnSpc>
              <a:spcBef>
                <a:spcPts val="360"/>
              </a:spcBef>
              <a:spcAft>
                <a:spcPts val="0"/>
              </a:spcAft>
              <a:buClr>
                <a:schemeClr val="accent2"/>
              </a:buClr>
              <a:buSzPts val="2040"/>
              <a:buFont typeface="Courgette"/>
              <a:buNone/>
            </a:pPr>
            <a:endParaRPr sz="3200">
              <a:latin typeface="Arial Narrow"/>
              <a:ea typeface="Arial Narrow"/>
              <a:cs typeface="Arial Narrow"/>
              <a:sym typeface="Arial Narrow"/>
            </a:endParaRPr>
          </a:p>
          <a:p>
            <a:pPr marL="457200" marR="0" lvl="0" indent="0" algn="l" rtl="0">
              <a:lnSpc>
                <a:spcPct val="100000"/>
              </a:lnSpc>
              <a:spcBef>
                <a:spcPts val="360"/>
              </a:spcBef>
              <a:spcAft>
                <a:spcPts val="0"/>
              </a:spcAft>
              <a:buSzPts val="2040"/>
              <a:buNone/>
            </a:pPr>
            <a:endParaRPr/>
          </a:p>
        </p:txBody>
      </p:sp>
      <p:sp>
        <p:nvSpPr>
          <p:cNvPr id="243" name="Google Shape;243;p29"/>
          <p:cNvSpPr txBox="1"/>
          <p:nvPr/>
        </p:nvSpPr>
        <p:spPr>
          <a:xfrm>
            <a:off x="399653" y="-293206"/>
            <a:ext cx="8229600" cy="1353900"/>
          </a:xfrm>
          <a:prstGeom prst="rect">
            <a:avLst/>
          </a:prstGeom>
          <a:noFill/>
          <a:ln>
            <a:noFill/>
          </a:ln>
        </p:spPr>
        <p:txBody>
          <a:bodyPr spcFirstLastPara="1" wrap="square" lIns="91425" tIns="45700" rIns="91425" bIns="91425" anchor="b" anchorCtr="0">
            <a:noAutofit/>
          </a:bodyPr>
          <a:lstStyle/>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C00000"/>
              </a:solidFill>
              <a:latin typeface="Jacques Francois Shadow"/>
              <a:ea typeface="Jacques Francois Shadow"/>
              <a:cs typeface="Jacques Francois Shadow"/>
              <a:sym typeface="Jacques Francois Shadow"/>
            </a:endParaRPr>
          </a:p>
        </p:txBody>
      </p:sp>
      <p:sp>
        <p:nvSpPr>
          <p:cNvPr id="244" name="Google Shape;244;p29"/>
          <p:cNvSpPr/>
          <p:nvPr/>
        </p:nvSpPr>
        <p:spPr>
          <a:xfrm>
            <a:off x="4" y="256721"/>
            <a:ext cx="8856900" cy="2009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4000"/>
              <a:buFont typeface="Arial Narrow"/>
              <a:buNone/>
            </a:pPr>
            <a:r>
              <a:rPr lang="en-US" sz="4200" b="1" i="0" u="none" strike="noStrike" cap="none">
                <a:solidFill>
                  <a:srgbClr val="002060"/>
                </a:solidFill>
                <a:latin typeface="Arial Narrow"/>
                <a:ea typeface="Arial Narrow"/>
                <a:cs typeface="Arial Narrow"/>
                <a:sym typeface="Arial Narrow"/>
              </a:rPr>
              <a:t>CRPS Whole School Wellbeing Program</a:t>
            </a:r>
            <a:endParaRPr sz="4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4000"/>
              <a:buFont typeface="Arial Narrow"/>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xfrm>
            <a:off x="1089373" y="304232"/>
            <a:ext cx="6965100" cy="1202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394D"/>
              </a:buClr>
              <a:buSzPts val="1400"/>
              <a:buFont typeface="Arial Narrow"/>
              <a:buNone/>
            </a:pPr>
            <a:r>
              <a:rPr lang="en-US" sz="4400" b="1" i="0" u="none" strike="noStrike" cap="none">
                <a:solidFill>
                  <a:srgbClr val="1F394D"/>
                </a:solidFill>
                <a:latin typeface="Arial Narrow"/>
                <a:ea typeface="Arial Narrow"/>
                <a:cs typeface="Arial Narrow"/>
                <a:sym typeface="Arial Narrow"/>
              </a:rPr>
              <a:t>Specialist Programs</a:t>
            </a:r>
            <a:endParaRPr/>
          </a:p>
        </p:txBody>
      </p:sp>
      <p:sp>
        <p:nvSpPr>
          <p:cNvPr id="251" name="Google Shape;251;p30"/>
          <p:cNvSpPr txBox="1">
            <a:spLocks noGrp="1"/>
          </p:cNvSpPr>
          <p:nvPr>
            <p:ph type="body" idx="1"/>
          </p:nvPr>
        </p:nvSpPr>
        <p:spPr>
          <a:xfrm>
            <a:off x="572060" y="1028757"/>
            <a:ext cx="7704900" cy="3603900"/>
          </a:xfrm>
          <a:prstGeom prst="rect">
            <a:avLst/>
          </a:prstGeom>
          <a:noFill/>
          <a:ln>
            <a:noFill/>
          </a:ln>
        </p:spPr>
        <p:txBody>
          <a:bodyPr spcFirstLastPara="1" wrap="square" lIns="91425" tIns="45700" rIns="91425" bIns="45700" anchor="t" anchorCtr="0">
            <a:noAutofit/>
          </a:bodyPr>
          <a:lstStyle/>
          <a:p>
            <a:pPr marL="274320" marR="0" lvl="0" indent="-144780" algn="l" rtl="0">
              <a:lnSpc>
                <a:spcPct val="100000"/>
              </a:lnSpc>
              <a:spcBef>
                <a:spcPts val="0"/>
              </a:spcBef>
              <a:spcAft>
                <a:spcPts val="0"/>
              </a:spcAft>
              <a:buClr>
                <a:schemeClr val="accent2"/>
              </a:buClr>
              <a:buSzPts val="2040"/>
              <a:buFont typeface="Courgette"/>
              <a:buNone/>
            </a:pPr>
            <a:endParaRPr sz="2400" b="1" i="0" u="none" strike="noStrike" cap="none">
              <a:solidFill>
                <a:schemeClr val="dk1"/>
              </a:solidFill>
              <a:latin typeface="Arial"/>
              <a:ea typeface="Arial"/>
              <a:cs typeface="Arial"/>
              <a:sym typeface="Arial"/>
            </a:endParaRPr>
          </a:p>
          <a:p>
            <a:pPr marL="274320" marR="0" lvl="0" indent="-274320" algn="l" rtl="0">
              <a:lnSpc>
                <a:spcPct val="100000"/>
              </a:lnSpc>
              <a:spcBef>
                <a:spcPts val="0"/>
              </a:spcBef>
              <a:spcAft>
                <a:spcPts val="0"/>
              </a:spcAft>
              <a:buClr>
                <a:schemeClr val="accent2"/>
              </a:buClr>
              <a:buSzPts val="2040"/>
              <a:buFont typeface="Courgette"/>
              <a:buChar char="O"/>
            </a:pPr>
            <a:r>
              <a:rPr lang="en-US" sz="3200" b="1" i="0" u="none" strike="noStrike" cap="none">
                <a:solidFill>
                  <a:schemeClr val="dk1"/>
                </a:solidFill>
                <a:latin typeface="Arial Narrow"/>
                <a:ea typeface="Arial Narrow"/>
                <a:cs typeface="Arial Narrow"/>
                <a:sym typeface="Arial Narrow"/>
              </a:rPr>
              <a:t>French </a:t>
            </a:r>
            <a:endParaRPr sz="3200" b="1">
              <a:latin typeface="Arial Narrow"/>
              <a:ea typeface="Arial Narrow"/>
              <a:cs typeface="Arial Narrow"/>
              <a:sym typeface="Arial Narrow"/>
            </a:endParaRPr>
          </a:p>
          <a:p>
            <a:pPr marL="457200" lvl="0" indent="0" algn="l" rtl="0">
              <a:lnSpc>
                <a:spcPct val="100000"/>
              </a:lnSpc>
              <a:spcBef>
                <a:spcPts val="0"/>
              </a:spcBef>
              <a:spcAft>
                <a:spcPts val="0"/>
              </a:spcAft>
              <a:buSzPts val="2040"/>
              <a:buNone/>
            </a:pPr>
            <a:r>
              <a:rPr lang="en-US" sz="3200">
                <a:latin typeface="Arial Narrow"/>
                <a:ea typeface="Arial Narrow"/>
                <a:cs typeface="Arial Narrow"/>
                <a:sym typeface="Arial Narrow"/>
              </a:rPr>
              <a:t>Rosemary Thom</a:t>
            </a:r>
            <a:endParaRPr sz="3200" b="1">
              <a:latin typeface="Arial Narrow"/>
              <a:ea typeface="Arial Narrow"/>
              <a:cs typeface="Arial Narrow"/>
              <a:sym typeface="Arial Narrow"/>
            </a:endParaRPr>
          </a:p>
          <a:p>
            <a:pPr marL="274320" marR="0" lvl="0" indent="-274320" algn="l" rtl="0">
              <a:lnSpc>
                <a:spcPct val="100000"/>
              </a:lnSpc>
              <a:spcBef>
                <a:spcPts val="0"/>
              </a:spcBef>
              <a:spcAft>
                <a:spcPts val="0"/>
              </a:spcAft>
              <a:buClr>
                <a:schemeClr val="accent2"/>
              </a:buClr>
              <a:buSzPts val="2040"/>
              <a:buFont typeface="Courgette"/>
              <a:buChar char="O"/>
            </a:pPr>
            <a:r>
              <a:rPr lang="en-US" sz="3200" b="1" i="0" u="none" strike="noStrike" cap="none">
                <a:solidFill>
                  <a:schemeClr val="dk1"/>
                </a:solidFill>
                <a:latin typeface="Arial Narrow"/>
                <a:ea typeface="Arial Narrow"/>
                <a:cs typeface="Arial Narrow"/>
                <a:sym typeface="Arial Narrow"/>
              </a:rPr>
              <a:t>Performing Arts </a:t>
            </a:r>
            <a:endParaRPr sz="3200" b="1" i="0" u="none" strike="noStrike" cap="none">
              <a:solidFill>
                <a:schemeClr val="dk1"/>
              </a:solidFill>
              <a:latin typeface="Arial Narrow"/>
              <a:ea typeface="Arial Narrow"/>
              <a:cs typeface="Arial Narrow"/>
              <a:sym typeface="Arial Narrow"/>
            </a:endParaRPr>
          </a:p>
          <a:p>
            <a:pPr marL="457200" marR="0" lvl="0" indent="0" algn="l" rtl="0">
              <a:lnSpc>
                <a:spcPct val="100000"/>
              </a:lnSpc>
              <a:spcBef>
                <a:spcPts val="0"/>
              </a:spcBef>
              <a:spcAft>
                <a:spcPts val="0"/>
              </a:spcAft>
              <a:buSzPts val="2040"/>
              <a:buNone/>
            </a:pPr>
            <a:r>
              <a:rPr lang="en-US" sz="3200">
                <a:latin typeface="Arial Narrow"/>
                <a:ea typeface="Arial Narrow"/>
                <a:cs typeface="Arial Narrow"/>
                <a:sym typeface="Arial Narrow"/>
              </a:rPr>
              <a:t>Deb Hong</a:t>
            </a:r>
            <a:endParaRPr sz="3200">
              <a:latin typeface="Arial Narrow"/>
              <a:ea typeface="Arial Narrow"/>
              <a:cs typeface="Arial Narrow"/>
              <a:sym typeface="Arial Narrow"/>
            </a:endParaRPr>
          </a:p>
          <a:p>
            <a:pPr marL="274320" marR="0" lvl="0" indent="-274320" algn="l" rtl="0">
              <a:lnSpc>
                <a:spcPct val="100000"/>
              </a:lnSpc>
              <a:spcBef>
                <a:spcPts val="480"/>
              </a:spcBef>
              <a:spcAft>
                <a:spcPts val="0"/>
              </a:spcAft>
              <a:buClr>
                <a:schemeClr val="accent2"/>
              </a:buClr>
              <a:buSzPts val="2040"/>
              <a:buFont typeface="Courgette"/>
              <a:buChar char="O"/>
            </a:pPr>
            <a:r>
              <a:rPr lang="en-US" sz="3200" b="1" i="0" u="none" strike="noStrike" cap="none">
                <a:solidFill>
                  <a:schemeClr val="dk1"/>
                </a:solidFill>
                <a:latin typeface="Arial Narrow"/>
                <a:ea typeface="Arial Narrow"/>
                <a:cs typeface="Arial Narrow"/>
                <a:sym typeface="Arial Narrow"/>
              </a:rPr>
              <a:t>Physical Education </a:t>
            </a:r>
            <a:endParaRPr sz="3200" b="1">
              <a:latin typeface="Arial Narrow"/>
              <a:ea typeface="Arial Narrow"/>
              <a:cs typeface="Arial Narrow"/>
              <a:sym typeface="Arial Narrow"/>
            </a:endParaRPr>
          </a:p>
          <a:p>
            <a:pPr marL="457200" marR="0" lvl="0" indent="0" algn="l" rtl="0">
              <a:lnSpc>
                <a:spcPct val="100000"/>
              </a:lnSpc>
              <a:spcBef>
                <a:spcPts val="480"/>
              </a:spcBef>
              <a:spcAft>
                <a:spcPts val="0"/>
              </a:spcAft>
              <a:buSzPts val="2040"/>
              <a:buNone/>
            </a:pPr>
            <a:r>
              <a:rPr lang="en-US" sz="3200">
                <a:latin typeface="Arial Narrow"/>
                <a:ea typeface="Arial Narrow"/>
                <a:cs typeface="Arial Narrow"/>
                <a:sym typeface="Arial Narrow"/>
              </a:rPr>
              <a:t>Cameron Stillman</a:t>
            </a:r>
            <a:endParaRPr sz="3200">
              <a:latin typeface="Arial Narrow"/>
              <a:ea typeface="Arial Narrow"/>
              <a:cs typeface="Arial Narrow"/>
              <a:sym typeface="Arial Narrow"/>
            </a:endParaRPr>
          </a:p>
          <a:p>
            <a:pPr marL="457200" lvl="0" indent="-358140" algn="l" rtl="0">
              <a:lnSpc>
                <a:spcPct val="100000"/>
              </a:lnSpc>
              <a:spcBef>
                <a:spcPts val="480"/>
              </a:spcBef>
              <a:spcAft>
                <a:spcPts val="0"/>
              </a:spcAft>
              <a:buSzPts val="2040"/>
              <a:buChar char="O"/>
            </a:pPr>
            <a:r>
              <a:rPr lang="en-US" sz="3200" b="1">
                <a:latin typeface="Arial Narrow"/>
                <a:ea typeface="Arial Narrow"/>
                <a:cs typeface="Arial Narrow"/>
                <a:sym typeface="Arial Narrow"/>
              </a:rPr>
              <a:t>Visual Arts</a:t>
            </a:r>
            <a:endParaRPr sz="3200" b="1">
              <a:latin typeface="Arial Narrow"/>
              <a:ea typeface="Arial Narrow"/>
              <a:cs typeface="Arial Narrow"/>
              <a:sym typeface="Arial Narrow"/>
            </a:endParaRPr>
          </a:p>
          <a:p>
            <a:pPr marL="457200" lvl="0" indent="0" algn="l" rtl="0">
              <a:lnSpc>
                <a:spcPct val="100000"/>
              </a:lnSpc>
              <a:spcBef>
                <a:spcPts val="0"/>
              </a:spcBef>
              <a:spcAft>
                <a:spcPts val="0"/>
              </a:spcAft>
              <a:buSzPts val="2040"/>
              <a:buNone/>
            </a:pPr>
            <a:r>
              <a:rPr lang="en-US" sz="3200">
                <a:latin typeface="Arial Narrow"/>
                <a:ea typeface="Arial Narrow"/>
                <a:cs typeface="Arial Narrow"/>
                <a:sym typeface="Arial Narrow"/>
              </a:rPr>
              <a:t>Sharyn Newstead</a:t>
            </a:r>
            <a:endParaRPr sz="3200" b="1">
              <a:latin typeface="Arial Narrow"/>
              <a:ea typeface="Arial Narrow"/>
              <a:cs typeface="Arial Narrow"/>
              <a:sym typeface="Arial Narrow"/>
            </a:endParaRPr>
          </a:p>
          <a:p>
            <a:pPr marL="457200" lvl="0" indent="-358140" algn="l" rtl="0">
              <a:lnSpc>
                <a:spcPct val="100000"/>
              </a:lnSpc>
              <a:spcBef>
                <a:spcPts val="480"/>
              </a:spcBef>
              <a:spcAft>
                <a:spcPts val="0"/>
              </a:spcAft>
              <a:buSzPts val="2040"/>
              <a:buChar char="O"/>
            </a:pPr>
            <a:r>
              <a:rPr lang="en-US" sz="3200" b="1">
                <a:latin typeface="Arial Narrow"/>
                <a:ea typeface="Arial Narrow"/>
                <a:cs typeface="Arial Narrow"/>
                <a:sym typeface="Arial Narrow"/>
              </a:rPr>
              <a:t>STEM  </a:t>
            </a:r>
            <a:endParaRPr sz="3200" b="1">
              <a:latin typeface="Arial Narrow"/>
              <a:ea typeface="Arial Narrow"/>
              <a:cs typeface="Arial Narrow"/>
              <a:sym typeface="Arial Narrow"/>
            </a:endParaRPr>
          </a:p>
          <a:p>
            <a:pPr marL="457200" marR="0" lvl="0" indent="0" algn="l" rtl="0">
              <a:lnSpc>
                <a:spcPct val="100000"/>
              </a:lnSpc>
              <a:spcBef>
                <a:spcPts val="480"/>
              </a:spcBef>
              <a:spcAft>
                <a:spcPts val="0"/>
              </a:spcAft>
              <a:buSzPts val="2040"/>
              <a:buNone/>
            </a:pPr>
            <a:r>
              <a:rPr lang="en-US" sz="3200">
                <a:latin typeface="Arial Narrow"/>
                <a:ea typeface="Arial Narrow"/>
                <a:cs typeface="Arial Narrow"/>
                <a:sym typeface="Arial Narrow"/>
              </a:rPr>
              <a:t>Lorna Vinar</a:t>
            </a:r>
            <a:endParaRPr sz="3200">
              <a:latin typeface="Arial Narrow"/>
              <a:ea typeface="Arial Narrow"/>
              <a:cs typeface="Arial Narrow"/>
              <a:sym typeface="Arial Narr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1"/>
          <p:cNvSpPr txBox="1"/>
          <p:nvPr/>
        </p:nvSpPr>
        <p:spPr>
          <a:xfrm>
            <a:off x="420300" y="978450"/>
            <a:ext cx="8303400" cy="6439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700"/>
              <a:buFont typeface="Arial"/>
              <a:buNone/>
            </a:pPr>
            <a:r>
              <a:rPr lang="en-US" sz="1800" b="1" i="0" u="sng" strike="noStrike" cap="none">
                <a:solidFill>
                  <a:schemeClr val="dk1"/>
                </a:solidFill>
                <a:latin typeface="Arial"/>
                <a:ea typeface="Arial"/>
                <a:cs typeface="Arial"/>
                <a:sym typeface="Arial"/>
              </a:rPr>
              <a:t>PERFORMING ART</a:t>
            </a:r>
            <a:r>
              <a:rPr lang="en-US" sz="1800" b="0" i="0" u="none" strike="noStrike" cap="none">
                <a:solidFill>
                  <a:schemeClr val="dk1"/>
                </a:solidFill>
                <a:latin typeface="Arial"/>
                <a:ea typeface="Arial"/>
                <a:cs typeface="Arial"/>
                <a:sym typeface="Arial"/>
              </a:rPr>
              <a:t> with Ms Debra Hong</a:t>
            </a:r>
            <a:endParaRPr sz="1800" b="0" i="0" u="none" strike="noStrike" cap="none">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latin typeface="Calibri"/>
                <a:ea typeface="Calibri"/>
                <a:cs typeface="Calibri"/>
                <a:sym typeface="Calibri"/>
              </a:rPr>
              <a:t>PA encompasses Music, Dance and Drama. Students perform, create and respond as performers and audience. In Music they engage in listening and singing, games and body percussion, and use an assortment of tuned and untuned percussion instruments. They look at elements such as: beat, rhythm, pitch, dynamics, tempo and melody, using simple musical terms, informal notation and rhythmic syllables</a:t>
            </a:r>
            <a:r>
              <a:rPr lang="en-US" sz="1200" b="1">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In Drama students use improvisation to tell a story, and in Dance learn about space, movement and form in basic routines. Notable events include the Soiree and Christmas Concert.</a:t>
            </a:r>
            <a:endParaRPr sz="12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700"/>
              <a:buFont typeface="Arial"/>
              <a:buNone/>
            </a:pPr>
            <a:r>
              <a:rPr lang="en-US" sz="1800" b="1" i="0" u="sng" strike="noStrike" cap="none">
                <a:solidFill>
                  <a:schemeClr val="dk1"/>
                </a:solidFill>
                <a:latin typeface="Arial"/>
                <a:ea typeface="Arial"/>
                <a:cs typeface="Arial"/>
                <a:sym typeface="Arial"/>
              </a:rPr>
              <a:t>VISUAL ARTS</a:t>
            </a:r>
            <a:r>
              <a:rPr lang="en-US" sz="1800" b="0" i="0" u="none" strike="noStrike" cap="none">
                <a:solidFill>
                  <a:schemeClr val="dk1"/>
                </a:solidFill>
                <a:latin typeface="Arial"/>
                <a:ea typeface="Arial"/>
                <a:cs typeface="Arial"/>
                <a:sym typeface="Arial"/>
              </a:rPr>
              <a:t> with Mrs Sharyn Newstead</a:t>
            </a:r>
            <a:endParaRPr sz="1800" b="0" i="0" u="none" strike="noStrike" cap="none">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300">
                <a:solidFill>
                  <a:srgbClr val="374151"/>
                </a:solidFill>
              </a:rPr>
              <a:t>Students learn why artists use different forms, improve perception skills with everyday objects, explore art creation, develop a range of skills across a variety of media, including pencil, paint, clay and textiles. Through making and responding to visual art, they understand meaning and styles in various contexts, experiencing both artist and audience roles. Please ensure all students have a named art smock.</a:t>
            </a:r>
            <a:endParaRPr sz="1300">
              <a:solidFill>
                <a:srgbClr val="374151"/>
              </a:solidFill>
            </a:endParaRPr>
          </a:p>
          <a:p>
            <a:pPr marL="0" lvl="0" indent="0" algn="l" rtl="0">
              <a:lnSpc>
                <a:spcPct val="115000"/>
              </a:lnSpc>
              <a:spcBef>
                <a:spcPts val="1200"/>
              </a:spcBef>
              <a:spcAft>
                <a:spcPts val="0"/>
              </a:spcAft>
              <a:buClr>
                <a:schemeClr val="dk1"/>
              </a:buClr>
              <a:buSzPts val="1100"/>
              <a:buFont typeface="Arial"/>
              <a:buNone/>
            </a:pPr>
            <a:endParaRPr sz="1300">
              <a:solidFill>
                <a:srgbClr val="374151"/>
              </a:solidFill>
            </a:endParaRPr>
          </a:p>
          <a:p>
            <a:pPr marL="0" lvl="0" indent="0" algn="l" rtl="0">
              <a:lnSpc>
                <a:spcPct val="115000"/>
              </a:lnSpc>
              <a:spcBef>
                <a:spcPts val="1200"/>
              </a:spcBef>
              <a:spcAft>
                <a:spcPts val="0"/>
              </a:spcAft>
              <a:buClr>
                <a:schemeClr val="dk1"/>
              </a:buClr>
              <a:buSzPts val="1700"/>
              <a:buFont typeface="Arial"/>
              <a:buNone/>
            </a:pPr>
            <a:r>
              <a:rPr lang="en-US" sz="1800" b="1" u="sng">
                <a:solidFill>
                  <a:schemeClr val="dk1"/>
                </a:solidFill>
              </a:rPr>
              <a:t>FRENCH</a:t>
            </a:r>
            <a:r>
              <a:rPr lang="en-US" sz="1800">
                <a:solidFill>
                  <a:schemeClr val="dk1"/>
                </a:solidFill>
              </a:rPr>
              <a:t> with Madam Thom</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300">
                <a:solidFill>
                  <a:schemeClr val="dk1"/>
                </a:solidFill>
              </a:rPr>
              <a:t>There are many advantages for young children in learning another language including enhancing literacy skills, thinking and problem-solving skills, listening skills and confidence in oral communication. During the first term, students will be looking at clothing as well as becoming more fluent with basic questions like, name, age and where they live. In second term, we will look at the date and birthdays as well as studying a play. In studying the play, a special gestural method is used to build up French vocabulary more effectively and to give students a deeper understanding of grammatical structures.</a:t>
            </a:r>
            <a:endParaRPr sz="1300">
              <a:solidFill>
                <a:schemeClr val="dk1"/>
              </a:solidFill>
            </a:endParaRPr>
          </a:p>
          <a:p>
            <a:pPr marL="0" marR="0" lvl="0" indent="0" algn="l" rtl="0">
              <a:lnSpc>
                <a:spcPct val="115000"/>
              </a:lnSpc>
              <a:spcBef>
                <a:spcPts val="1200"/>
              </a:spcBef>
              <a:spcAft>
                <a:spcPts val="0"/>
              </a:spcAft>
              <a:buClr>
                <a:srgbClr val="000000"/>
              </a:buClr>
              <a:buSzPts val="1700"/>
              <a:buFont typeface="Arial"/>
              <a:buNone/>
            </a:pPr>
            <a:endParaRPr sz="1700">
              <a:solidFill>
                <a:schemeClr val="dk1"/>
              </a:solidFill>
            </a:endParaRPr>
          </a:p>
        </p:txBody>
      </p:sp>
      <p:sp>
        <p:nvSpPr>
          <p:cNvPr id="258" name="Google Shape;258;p31"/>
          <p:cNvSpPr txBox="1"/>
          <p:nvPr/>
        </p:nvSpPr>
        <p:spPr>
          <a:xfrm>
            <a:off x="508825" y="122250"/>
            <a:ext cx="7732200" cy="85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400" b="1" i="0" u="none" strike="noStrike" cap="none">
                <a:solidFill>
                  <a:srgbClr val="002060"/>
                </a:solidFill>
                <a:latin typeface="Arial Narrow"/>
                <a:ea typeface="Arial Narrow"/>
                <a:cs typeface="Arial Narrow"/>
                <a:sym typeface="Arial Narrow"/>
              </a:rPr>
              <a:t>Specialists</a:t>
            </a:r>
            <a:endParaRPr sz="4400" b="0" i="0" u="none" strike="noStrike" cap="none">
              <a:solidFill>
                <a:srgbClr val="073763"/>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4"/>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accent2"/>
              </a:buClr>
              <a:buSzPts val="2040"/>
              <a:buFont typeface="Courgette"/>
              <a:buNone/>
            </a:pPr>
            <a:r>
              <a:rPr lang="en-US" b="1">
                <a:solidFill>
                  <a:srgbClr val="002060"/>
                </a:solidFill>
                <a:latin typeface="Arial Narrow"/>
                <a:ea typeface="Arial Narrow"/>
                <a:cs typeface="Arial Narrow"/>
                <a:sym typeface="Arial Narrow"/>
              </a:rPr>
              <a:t>Quality Beginnings </a:t>
            </a:r>
            <a:endParaRPr b="1">
              <a:solidFill>
                <a:srgbClr val="002060"/>
              </a:solidFill>
            </a:endParaRPr>
          </a:p>
        </p:txBody>
      </p:sp>
      <p:sp>
        <p:nvSpPr>
          <p:cNvPr id="131" name="Google Shape;131;p14"/>
          <p:cNvSpPr txBox="1">
            <a:spLocks noGrp="1"/>
          </p:cNvSpPr>
          <p:nvPr>
            <p:ph type="body" idx="1"/>
          </p:nvPr>
        </p:nvSpPr>
        <p:spPr>
          <a:xfrm>
            <a:off x="1463040" y="2119257"/>
            <a:ext cx="6196405" cy="360381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SzPts val="2040"/>
              <a:buNone/>
            </a:pPr>
            <a:r>
              <a:rPr lang="en-US">
                <a:latin typeface="Arial Narrow"/>
                <a:ea typeface="Arial Narrow"/>
                <a:cs typeface="Arial Narrow"/>
                <a:sym typeface="Arial Narrow"/>
              </a:rPr>
              <a:t>In our first week of school we set up our learning community in our classroom. This involved:</a:t>
            </a:r>
            <a:endParaRPr>
              <a:latin typeface="Arial Narrow"/>
              <a:ea typeface="Arial Narrow"/>
              <a:cs typeface="Arial Narrow"/>
              <a:sym typeface="Arial Narrow"/>
            </a:endParaRPr>
          </a:p>
          <a:p>
            <a:pPr marL="457200" marR="0" lvl="0" indent="-358140" algn="l" rtl="0">
              <a:lnSpc>
                <a:spcPct val="100000"/>
              </a:lnSpc>
              <a:spcBef>
                <a:spcPts val="480"/>
              </a:spcBef>
              <a:spcAft>
                <a:spcPts val="0"/>
              </a:spcAft>
              <a:buClr>
                <a:schemeClr val="accent2"/>
              </a:buClr>
              <a:buSzPts val="2040"/>
              <a:buFont typeface="Arial Narrow"/>
              <a:buChar char="O"/>
            </a:pPr>
            <a:r>
              <a:rPr lang="en-US">
                <a:latin typeface="Arial Narrow"/>
                <a:ea typeface="Arial Narrow"/>
                <a:cs typeface="Arial Narrow"/>
                <a:sym typeface="Arial Narrow"/>
              </a:rPr>
              <a:t>Classroom expectations</a:t>
            </a:r>
            <a:endParaRPr>
              <a:latin typeface="Arial Narrow"/>
              <a:ea typeface="Arial Narrow"/>
              <a:cs typeface="Arial Narrow"/>
              <a:sym typeface="Arial Narrow"/>
            </a:endParaRPr>
          </a:p>
          <a:p>
            <a:pPr marL="457200" marR="0" lvl="0" indent="-358140" algn="l" rtl="0">
              <a:lnSpc>
                <a:spcPct val="100000"/>
              </a:lnSpc>
              <a:spcBef>
                <a:spcPts val="480"/>
              </a:spcBef>
              <a:spcAft>
                <a:spcPts val="0"/>
              </a:spcAft>
              <a:buClr>
                <a:schemeClr val="accent2"/>
              </a:buClr>
              <a:buSzPts val="2040"/>
              <a:buFont typeface="Arial Narrow"/>
              <a:buChar char="O"/>
            </a:pPr>
            <a:r>
              <a:rPr lang="en-US">
                <a:latin typeface="Arial Narrow"/>
                <a:ea typeface="Arial Narrow"/>
                <a:cs typeface="Arial Narrow"/>
                <a:sym typeface="Arial Narrow"/>
              </a:rPr>
              <a:t>Morning and afternoon routines</a:t>
            </a:r>
            <a:endParaRPr>
              <a:latin typeface="Arial Narrow"/>
              <a:ea typeface="Arial Narrow"/>
              <a:cs typeface="Arial Narrow"/>
              <a:sym typeface="Arial Narrow"/>
            </a:endParaRPr>
          </a:p>
          <a:p>
            <a:pPr marL="457200" marR="0" lvl="0" indent="-358140" algn="l" rtl="0">
              <a:lnSpc>
                <a:spcPct val="100000"/>
              </a:lnSpc>
              <a:spcBef>
                <a:spcPts val="480"/>
              </a:spcBef>
              <a:spcAft>
                <a:spcPts val="0"/>
              </a:spcAft>
              <a:buClr>
                <a:schemeClr val="accent2"/>
              </a:buClr>
              <a:buSzPts val="2040"/>
              <a:buFont typeface="Arial Narrow"/>
              <a:buChar char="O"/>
            </a:pPr>
            <a:r>
              <a:rPr lang="en-US">
                <a:latin typeface="Arial Narrow"/>
                <a:ea typeface="Arial Narrow"/>
                <a:cs typeface="Arial Narrow"/>
                <a:sym typeface="Arial Narrow"/>
              </a:rPr>
              <a:t>Understanding how we learn</a:t>
            </a:r>
            <a:endParaRPr>
              <a:latin typeface="Arial Narrow"/>
              <a:ea typeface="Arial Narrow"/>
              <a:cs typeface="Arial Narrow"/>
              <a:sym typeface="Arial Narrow"/>
            </a:endParaRPr>
          </a:p>
          <a:p>
            <a:pPr marL="457200" marR="0" lvl="0" indent="-358140" algn="l" rtl="0">
              <a:lnSpc>
                <a:spcPct val="100000"/>
              </a:lnSpc>
              <a:spcBef>
                <a:spcPts val="480"/>
              </a:spcBef>
              <a:spcAft>
                <a:spcPts val="0"/>
              </a:spcAft>
              <a:buClr>
                <a:schemeClr val="accent2"/>
              </a:buClr>
              <a:buSzPts val="2040"/>
              <a:buFont typeface="Arial Narrow"/>
              <a:buChar char="O"/>
            </a:pPr>
            <a:r>
              <a:rPr lang="en-US">
                <a:latin typeface="Arial Narrow"/>
                <a:ea typeface="Arial Narrow"/>
                <a:cs typeface="Arial Narrow"/>
                <a:sym typeface="Arial Narrow"/>
              </a:rPr>
              <a:t>Learning about each other</a:t>
            </a:r>
            <a:endParaRPr>
              <a:latin typeface="Arial Narrow"/>
              <a:ea typeface="Arial Narrow"/>
              <a:cs typeface="Arial Narrow"/>
              <a:sym typeface="Arial Narrow"/>
            </a:endParaRPr>
          </a:p>
          <a:p>
            <a:pPr marL="457200" marR="0" lvl="0" indent="-358140" algn="l" rtl="0">
              <a:lnSpc>
                <a:spcPct val="100000"/>
              </a:lnSpc>
              <a:spcBef>
                <a:spcPts val="480"/>
              </a:spcBef>
              <a:spcAft>
                <a:spcPts val="0"/>
              </a:spcAft>
              <a:buClr>
                <a:schemeClr val="accent2"/>
              </a:buClr>
              <a:buSzPts val="2040"/>
              <a:buFont typeface="Arial Narrow"/>
              <a:buChar char="O"/>
            </a:pPr>
            <a:r>
              <a:rPr lang="en-US">
                <a:latin typeface="Arial Narrow"/>
                <a:ea typeface="Arial Narrow"/>
                <a:cs typeface="Arial Narrow"/>
                <a:sym typeface="Arial Narrow"/>
              </a:rPr>
              <a:t>Developing friendships</a:t>
            </a:r>
            <a:endParaRPr>
              <a:latin typeface="Arial Narrow"/>
              <a:ea typeface="Arial Narrow"/>
              <a:cs typeface="Arial Narrow"/>
              <a:sym typeface="Arial Narrow"/>
            </a:endParaRPr>
          </a:p>
          <a:p>
            <a:pPr marL="457200" marR="0" lvl="0" indent="-358140" algn="l" rtl="0">
              <a:lnSpc>
                <a:spcPct val="100000"/>
              </a:lnSpc>
              <a:spcBef>
                <a:spcPts val="480"/>
              </a:spcBef>
              <a:spcAft>
                <a:spcPts val="0"/>
              </a:spcAft>
              <a:buSzPts val="2040"/>
              <a:buFont typeface="Arial Narrow"/>
              <a:buChar char="O"/>
            </a:pPr>
            <a:r>
              <a:rPr lang="en-US">
                <a:latin typeface="Arial Narrow"/>
                <a:ea typeface="Arial Narrow"/>
                <a:cs typeface="Arial Narrow"/>
                <a:sym typeface="Arial Narrow"/>
              </a:rPr>
              <a:t>The new Victorian Learning Model - (attention/focus/regulation/knowledge/memory/</a:t>
            </a:r>
            <a:endParaRPr>
              <a:latin typeface="Arial Narrow"/>
              <a:ea typeface="Arial Narrow"/>
              <a:cs typeface="Arial Narrow"/>
              <a:sym typeface="Arial Narrow"/>
            </a:endParaRPr>
          </a:p>
          <a:p>
            <a:pPr marL="457200" marR="0" lvl="0" indent="0" algn="l" rtl="0">
              <a:lnSpc>
                <a:spcPct val="100000"/>
              </a:lnSpc>
              <a:spcBef>
                <a:spcPts val="480"/>
              </a:spcBef>
              <a:spcAft>
                <a:spcPts val="0"/>
              </a:spcAft>
              <a:buNone/>
            </a:pPr>
            <a:r>
              <a:rPr lang="en-US">
                <a:latin typeface="Arial Narrow"/>
                <a:ea typeface="Arial Narrow"/>
                <a:cs typeface="Arial Narrow"/>
                <a:sym typeface="Arial Narrow"/>
              </a:rPr>
              <a:t>retention/recall/mastery/application)</a:t>
            </a:r>
            <a:endParaRPr>
              <a:latin typeface="Arial Narrow"/>
              <a:ea typeface="Arial Narrow"/>
              <a:cs typeface="Arial Narrow"/>
              <a:sym typeface="Arial Narrow"/>
            </a:endParaRPr>
          </a:p>
          <a:p>
            <a:pPr marL="457200" marR="0" lvl="0" indent="-228600" algn="l" rtl="0">
              <a:lnSpc>
                <a:spcPct val="100000"/>
              </a:lnSpc>
              <a:spcBef>
                <a:spcPts val="480"/>
              </a:spcBef>
              <a:spcAft>
                <a:spcPts val="0"/>
              </a:spcAft>
              <a:buClr>
                <a:schemeClr val="accent2"/>
              </a:buClr>
              <a:buSzPts val="2040"/>
              <a:buFont typeface="Courgette"/>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2"/>
          <p:cNvSpPr txBox="1"/>
          <p:nvPr/>
        </p:nvSpPr>
        <p:spPr>
          <a:xfrm>
            <a:off x="618450" y="274550"/>
            <a:ext cx="7907100" cy="6887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700"/>
              <a:buFont typeface="Arial"/>
              <a:buNone/>
            </a:pPr>
            <a:r>
              <a:rPr lang="en-US" sz="1800" b="1" i="0" u="sng" strike="noStrike" cap="none">
                <a:solidFill>
                  <a:schemeClr val="dk1"/>
                </a:solidFill>
                <a:latin typeface="Arial"/>
                <a:ea typeface="Arial"/>
                <a:cs typeface="Arial"/>
                <a:sym typeface="Arial"/>
              </a:rPr>
              <a:t>PE</a:t>
            </a:r>
            <a:r>
              <a:rPr lang="en-US" sz="1800" b="0" i="0" u="none" strike="noStrike" cap="none">
                <a:solidFill>
                  <a:schemeClr val="dk1"/>
                </a:solidFill>
                <a:latin typeface="Arial"/>
                <a:ea typeface="Arial"/>
                <a:cs typeface="Arial"/>
                <a:sym typeface="Arial"/>
              </a:rPr>
              <a:t> with Cameron Stillman</a:t>
            </a:r>
            <a:endParaRPr sz="1800" b="0" i="0" u="none" strike="noStrike" cap="none">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500">
                <a:solidFill>
                  <a:schemeClr val="dk1"/>
                </a:solidFill>
              </a:rPr>
              <a:t>The Year 1/2 Physical Education program is structured around three key areas:</a:t>
            </a:r>
            <a:endParaRPr sz="1500">
              <a:solidFill>
                <a:schemeClr val="dk1"/>
              </a:solidFill>
            </a:endParaRPr>
          </a:p>
          <a:p>
            <a:pPr marL="457200" lvl="0" indent="-228600" algn="l" rtl="0">
              <a:lnSpc>
                <a:spcPct val="115000"/>
              </a:lnSpc>
              <a:spcBef>
                <a:spcPts val="1200"/>
              </a:spcBef>
              <a:spcAft>
                <a:spcPts val="0"/>
              </a:spcAft>
              <a:buClr>
                <a:schemeClr val="dk1"/>
              </a:buClr>
              <a:buSzPts val="1100"/>
              <a:buFont typeface="Arial"/>
              <a:buNone/>
            </a:pPr>
            <a:r>
              <a:rPr lang="en-US" sz="1500">
                <a:solidFill>
                  <a:schemeClr val="dk1"/>
                </a:solidFill>
              </a:rPr>
              <a:t>1.</a:t>
            </a:r>
            <a:r>
              <a:rPr lang="en-US" sz="800">
                <a:solidFill>
                  <a:schemeClr val="dk1"/>
                </a:solidFill>
                <a:latin typeface="Times New Roman"/>
                <a:ea typeface="Times New Roman"/>
                <a:cs typeface="Times New Roman"/>
                <a:sym typeface="Times New Roman"/>
              </a:rPr>
              <a:t> 	</a:t>
            </a:r>
            <a:r>
              <a:rPr lang="en-US" sz="1500" b="1">
                <a:solidFill>
                  <a:schemeClr val="dk1"/>
                </a:solidFill>
              </a:rPr>
              <a:t>Moving the Body</a:t>
            </a:r>
            <a:endParaRPr sz="1500" b="1">
              <a:solidFill>
                <a:schemeClr val="dk1"/>
              </a:solidFill>
            </a:endParaRPr>
          </a:p>
          <a:p>
            <a:pPr marL="457200" lvl="0" indent="-228600" algn="l" rtl="0">
              <a:lnSpc>
                <a:spcPct val="115000"/>
              </a:lnSpc>
              <a:spcBef>
                <a:spcPts val="1200"/>
              </a:spcBef>
              <a:spcAft>
                <a:spcPts val="0"/>
              </a:spcAft>
              <a:buClr>
                <a:schemeClr val="dk1"/>
              </a:buClr>
              <a:buSzPts val="1100"/>
              <a:buFont typeface="Arial"/>
              <a:buNone/>
            </a:pPr>
            <a:r>
              <a:rPr lang="en-US" sz="1500">
                <a:solidFill>
                  <a:schemeClr val="dk1"/>
                </a:solidFill>
              </a:rPr>
              <a:t>2.</a:t>
            </a:r>
            <a:r>
              <a:rPr lang="en-US" sz="800">
                <a:solidFill>
                  <a:schemeClr val="dk1"/>
                </a:solidFill>
                <a:latin typeface="Times New Roman"/>
                <a:ea typeface="Times New Roman"/>
                <a:cs typeface="Times New Roman"/>
                <a:sym typeface="Times New Roman"/>
              </a:rPr>
              <a:t> 	</a:t>
            </a:r>
            <a:r>
              <a:rPr lang="en-US" sz="1500" b="1">
                <a:solidFill>
                  <a:schemeClr val="dk1"/>
                </a:solidFill>
              </a:rPr>
              <a:t>Understanding Movement</a:t>
            </a:r>
            <a:endParaRPr sz="1500" b="1">
              <a:solidFill>
                <a:schemeClr val="dk1"/>
              </a:solidFill>
            </a:endParaRPr>
          </a:p>
          <a:p>
            <a:pPr marL="457200" lvl="0" indent="-228600" algn="l" rtl="0">
              <a:lnSpc>
                <a:spcPct val="115000"/>
              </a:lnSpc>
              <a:spcBef>
                <a:spcPts val="1200"/>
              </a:spcBef>
              <a:spcAft>
                <a:spcPts val="0"/>
              </a:spcAft>
              <a:buClr>
                <a:schemeClr val="dk1"/>
              </a:buClr>
              <a:buSzPts val="1100"/>
              <a:buFont typeface="Arial"/>
              <a:buNone/>
            </a:pPr>
            <a:r>
              <a:rPr lang="en-US" sz="1500">
                <a:solidFill>
                  <a:schemeClr val="dk1"/>
                </a:solidFill>
              </a:rPr>
              <a:t>3.</a:t>
            </a:r>
            <a:r>
              <a:rPr lang="en-US" sz="800">
                <a:solidFill>
                  <a:schemeClr val="dk1"/>
                </a:solidFill>
                <a:latin typeface="Times New Roman"/>
                <a:ea typeface="Times New Roman"/>
                <a:cs typeface="Times New Roman"/>
                <a:sym typeface="Times New Roman"/>
              </a:rPr>
              <a:t> 	</a:t>
            </a:r>
            <a:r>
              <a:rPr lang="en-US" sz="1500" b="1">
                <a:solidFill>
                  <a:schemeClr val="dk1"/>
                </a:solidFill>
              </a:rPr>
              <a:t>Learning through Movement</a:t>
            </a:r>
            <a:endParaRPr sz="15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500">
                <a:solidFill>
                  <a:schemeClr val="dk1"/>
                </a:solidFill>
              </a:rPr>
              <a:t>A central focus is helping students develop an understanding of sportsmanship and respectful competition, where they learn to embrace the aspects of both winning and losing.</a:t>
            </a:r>
            <a:endParaRPr sz="1500">
              <a:solidFill>
                <a:schemeClr val="dk1"/>
              </a:solidFill>
            </a:endParaRPr>
          </a:p>
          <a:p>
            <a:pPr marL="457200" lvl="0" indent="-304800" algn="l" rtl="0">
              <a:lnSpc>
                <a:spcPct val="115000"/>
              </a:lnSpc>
              <a:spcBef>
                <a:spcPts val="1200"/>
              </a:spcBef>
              <a:spcAft>
                <a:spcPts val="0"/>
              </a:spcAft>
              <a:buClr>
                <a:schemeClr val="dk1"/>
              </a:buClr>
              <a:buSzPts val="1200"/>
              <a:buChar char="●"/>
            </a:pPr>
            <a:r>
              <a:rPr lang="en-US" sz="1500">
                <a:solidFill>
                  <a:schemeClr val="dk1"/>
                </a:solidFill>
              </a:rPr>
              <a:t>Students engage in games that promote fair play and collaboration.</a:t>
            </a:r>
            <a:endParaRPr sz="15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500">
                <a:solidFill>
                  <a:schemeClr val="dk1"/>
                </a:solidFill>
              </a:rPr>
              <a:t>They practice following the rules of various games, working in diverse group and partner settings.</a:t>
            </a:r>
            <a:endParaRPr sz="15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500">
                <a:solidFill>
                  <a:schemeClr val="dk1"/>
                </a:solidFill>
              </a:rPr>
              <a:t>A variety of games are introduced to strengthen both gross and fine motor skills, with an emphasis on group and partner activities.</a:t>
            </a:r>
            <a:endParaRPr sz="15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500">
                <a:solidFill>
                  <a:schemeClr val="dk1"/>
                </a:solidFill>
              </a:rPr>
              <a:t>Students develop an understanding of game rules and learn to apply them in different contexts.</a:t>
            </a:r>
            <a:endParaRPr sz="15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500">
                <a:solidFill>
                  <a:schemeClr val="dk1"/>
                </a:solidFill>
              </a:rPr>
              <a:t>They practice using and sharing a range of equipment specific to each lesson.</a:t>
            </a:r>
            <a:endParaRPr sz="15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500">
                <a:solidFill>
                  <a:schemeClr val="dk1"/>
                </a:solidFill>
              </a:rPr>
              <a:t>Movement skills such as running, jumping, hopping, skipping, and dodging are practiced in different sequences.</a:t>
            </a:r>
            <a:endParaRPr sz="15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500">
                <a:solidFill>
                  <a:schemeClr val="dk1"/>
                </a:solidFill>
              </a:rPr>
              <a:t>A major focus throughout the year is teaching fundamental motor skills, including hitting, catching, throwing, bouncing, and kicking, to prepare students for Intra- and Inter-school sports when they are in Years 3 to 6.</a:t>
            </a:r>
            <a:endParaRPr sz="1500">
              <a:solidFill>
                <a:schemeClr val="dk1"/>
              </a:solidFill>
            </a:endParaRPr>
          </a:p>
          <a:p>
            <a:pPr marL="0" marR="0" lvl="0" indent="0" algn="l" rtl="0">
              <a:lnSpc>
                <a:spcPct val="115000"/>
              </a:lnSpc>
              <a:spcBef>
                <a:spcPts val="1200"/>
              </a:spcBef>
              <a:spcAft>
                <a:spcPts val="0"/>
              </a:spcAft>
              <a:buClr>
                <a:srgbClr val="000000"/>
              </a:buClr>
              <a:buSzPts val="1700"/>
              <a:buFont typeface="Arial"/>
              <a:buNone/>
            </a:pPr>
            <a:endParaRPr sz="17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3"/>
          <p:cNvSpPr txBox="1"/>
          <p:nvPr/>
        </p:nvSpPr>
        <p:spPr>
          <a:xfrm>
            <a:off x="618450" y="274550"/>
            <a:ext cx="7907100" cy="6273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700"/>
              <a:buFont typeface="Arial"/>
              <a:buNone/>
            </a:pPr>
            <a:r>
              <a:rPr lang="en-US" sz="2200" b="1" u="sng">
                <a:solidFill>
                  <a:schemeClr val="dk1"/>
                </a:solidFill>
              </a:rPr>
              <a:t>STEM</a:t>
            </a:r>
            <a:r>
              <a:rPr lang="en-US" sz="2200">
                <a:solidFill>
                  <a:schemeClr val="dk1"/>
                </a:solidFill>
              </a:rPr>
              <a:t> with Mrs Lorna Vinar</a:t>
            </a:r>
            <a:endParaRPr sz="1700">
              <a:solidFill>
                <a:srgbClr val="374151"/>
              </a:solidFill>
            </a:endParaRPr>
          </a:p>
          <a:p>
            <a:pPr marL="0" lvl="0" indent="0" algn="l" rtl="0">
              <a:lnSpc>
                <a:spcPct val="115000"/>
              </a:lnSpc>
              <a:spcBef>
                <a:spcPts val="1200"/>
              </a:spcBef>
              <a:spcAft>
                <a:spcPts val="0"/>
              </a:spcAft>
              <a:buClr>
                <a:schemeClr val="dk1"/>
              </a:buClr>
              <a:buSzPts val="1100"/>
              <a:buFont typeface="Arial"/>
              <a:buNone/>
            </a:pPr>
            <a:r>
              <a:rPr lang="en-US" sz="1700" i="1">
                <a:solidFill>
                  <a:schemeClr val="dk1"/>
                </a:solidFill>
              </a:rPr>
              <a:t>This year the students will cover Physical Sciences and Earth and Space Sciences. </a:t>
            </a:r>
            <a:endParaRPr sz="1700" i="1">
              <a:solidFill>
                <a:schemeClr val="dk1"/>
              </a:solidFill>
            </a:endParaRPr>
          </a:p>
          <a:p>
            <a:pPr marL="406400" lvl="0" indent="-228600" algn="l" rtl="0">
              <a:lnSpc>
                <a:spcPct val="115000"/>
              </a:lnSpc>
              <a:spcBef>
                <a:spcPts val="1200"/>
              </a:spcBef>
              <a:spcAft>
                <a:spcPts val="0"/>
              </a:spcAft>
              <a:buClr>
                <a:schemeClr val="dk1"/>
              </a:buClr>
              <a:buSzPts val="1100"/>
              <a:buFont typeface="Arial"/>
              <a:buNone/>
            </a:pPr>
            <a:r>
              <a:rPr lang="en-US" sz="1700">
                <a:solidFill>
                  <a:schemeClr val="dk1"/>
                </a:solidFill>
              </a:rPr>
              <a:t>·</a:t>
            </a:r>
            <a:r>
              <a:rPr lang="en-US" sz="1200">
                <a:solidFill>
                  <a:schemeClr val="dk1"/>
                </a:solidFill>
                <a:latin typeface="Times New Roman"/>
                <a:ea typeface="Times New Roman"/>
                <a:cs typeface="Times New Roman"/>
                <a:sym typeface="Times New Roman"/>
              </a:rPr>
              <a:t>   	</a:t>
            </a:r>
            <a:r>
              <a:rPr lang="en-US" sz="1700">
                <a:solidFill>
                  <a:schemeClr val="dk1"/>
                </a:solidFill>
              </a:rPr>
              <a:t>Throughout the year students will discuss the hypothesis and the aim of experiments and begin to identify variables.</a:t>
            </a:r>
            <a:endParaRPr sz="1700">
              <a:solidFill>
                <a:schemeClr val="dk1"/>
              </a:solidFill>
            </a:endParaRPr>
          </a:p>
          <a:p>
            <a:pPr marL="406400" lvl="0" indent="-228600" algn="l" rtl="0">
              <a:lnSpc>
                <a:spcPct val="115000"/>
              </a:lnSpc>
              <a:spcBef>
                <a:spcPts val="1200"/>
              </a:spcBef>
              <a:spcAft>
                <a:spcPts val="0"/>
              </a:spcAft>
              <a:buClr>
                <a:schemeClr val="dk1"/>
              </a:buClr>
              <a:buSzPts val="1100"/>
              <a:buFont typeface="Arial"/>
              <a:buNone/>
            </a:pPr>
            <a:r>
              <a:rPr lang="en-US" sz="1700">
                <a:solidFill>
                  <a:schemeClr val="dk1"/>
                </a:solidFill>
              </a:rPr>
              <a:t>·</a:t>
            </a:r>
            <a:r>
              <a:rPr lang="en-US" sz="1200">
                <a:solidFill>
                  <a:schemeClr val="dk1"/>
                </a:solidFill>
                <a:latin typeface="Times New Roman"/>
                <a:ea typeface="Times New Roman"/>
                <a:cs typeface="Times New Roman"/>
                <a:sym typeface="Times New Roman"/>
              </a:rPr>
              <a:t>   	</a:t>
            </a:r>
            <a:r>
              <a:rPr lang="en-US" sz="1700">
                <a:solidFill>
                  <a:schemeClr val="dk1"/>
                </a:solidFill>
              </a:rPr>
              <a:t>Students will use technology during experiments and apply mathematics skills they have learnt in class.</a:t>
            </a:r>
            <a:endParaRPr sz="1700">
              <a:solidFill>
                <a:schemeClr val="dk1"/>
              </a:solidFill>
            </a:endParaRPr>
          </a:p>
          <a:p>
            <a:pPr marL="406400" lvl="0" indent="-228600" algn="l" rtl="0">
              <a:lnSpc>
                <a:spcPct val="115000"/>
              </a:lnSpc>
              <a:spcBef>
                <a:spcPts val="1200"/>
              </a:spcBef>
              <a:spcAft>
                <a:spcPts val="0"/>
              </a:spcAft>
              <a:buClr>
                <a:schemeClr val="dk1"/>
              </a:buClr>
              <a:buSzPts val="1100"/>
              <a:buFont typeface="Arial"/>
              <a:buNone/>
            </a:pPr>
            <a:r>
              <a:rPr lang="en-US" sz="1700">
                <a:solidFill>
                  <a:schemeClr val="dk1"/>
                </a:solidFill>
              </a:rPr>
              <a:t>·</a:t>
            </a:r>
            <a:r>
              <a:rPr lang="en-US" sz="1200">
                <a:solidFill>
                  <a:schemeClr val="dk1"/>
                </a:solidFill>
                <a:latin typeface="Times New Roman"/>
                <a:ea typeface="Times New Roman"/>
                <a:cs typeface="Times New Roman"/>
                <a:sym typeface="Times New Roman"/>
              </a:rPr>
              <a:t>   	</a:t>
            </a:r>
            <a:r>
              <a:rPr lang="en-US" sz="1700">
                <a:solidFill>
                  <a:schemeClr val="dk1"/>
                </a:solidFill>
              </a:rPr>
              <a:t>In term 1 students will learn that objects can move in a variety of ways. Students will look at forces as pushes and pulls and will explore how objects float, roll and bounce.  </a:t>
            </a:r>
            <a:endParaRPr sz="1700">
              <a:solidFill>
                <a:schemeClr val="dk1"/>
              </a:solidFill>
            </a:endParaRPr>
          </a:p>
          <a:p>
            <a:pPr marL="457200" lvl="0" indent="-330200" algn="l" rtl="0">
              <a:lnSpc>
                <a:spcPct val="115000"/>
              </a:lnSpc>
              <a:spcBef>
                <a:spcPts val="1200"/>
              </a:spcBef>
              <a:spcAft>
                <a:spcPts val="0"/>
              </a:spcAft>
              <a:buClr>
                <a:schemeClr val="dk1"/>
              </a:buClr>
              <a:buSzPts val="1600"/>
              <a:buChar char="●"/>
            </a:pPr>
            <a:r>
              <a:rPr lang="en-US" sz="1700">
                <a:solidFill>
                  <a:schemeClr val="dk1"/>
                </a:solidFill>
              </a:rPr>
              <a:t>In term 2 students will explore light and sound. They will investigate how these are produced and how they can be sensed.</a:t>
            </a:r>
            <a:endParaRPr sz="1700">
              <a:solidFill>
                <a:schemeClr val="dk1"/>
              </a:solidFill>
            </a:endParaRPr>
          </a:p>
          <a:p>
            <a:pPr marL="457200" lvl="0" indent="-330200" algn="l" rtl="0">
              <a:lnSpc>
                <a:spcPct val="115000"/>
              </a:lnSpc>
              <a:spcBef>
                <a:spcPts val="0"/>
              </a:spcBef>
              <a:spcAft>
                <a:spcPts val="0"/>
              </a:spcAft>
              <a:buClr>
                <a:schemeClr val="dk1"/>
              </a:buClr>
              <a:buSzPts val="1600"/>
              <a:buChar char="●"/>
            </a:pPr>
            <a:r>
              <a:rPr lang="en-US" sz="1700">
                <a:solidFill>
                  <a:schemeClr val="dk1"/>
                </a:solidFill>
              </a:rPr>
              <a:t>In term 3 students will investigate weather and how animals respond to the change of seasons such as hibernation and migration.</a:t>
            </a:r>
            <a:endParaRPr sz="1700">
              <a:solidFill>
                <a:schemeClr val="dk1"/>
              </a:solidFill>
            </a:endParaRPr>
          </a:p>
          <a:p>
            <a:pPr marL="457200" lvl="0" indent="-330200" algn="l" rtl="0">
              <a:lnSpc>
                <a:spcPct val="115000"/>
              </a:lnSpc>
              <a:spcBef>
                <a:spcPts val="0"/>
              </a:spcBef>
              <a:spcAft>
                <a:spcPts val="0"/>
              </a:spcAft>
              <a:buClr>
                <a:schemeClr val="dk1"/>
              </a:buClr>
              <a:buSzPts val="1600"/>
              <a:buChar char="●"/>
            </a:pPr>
            <a:r>
              <a:rPr lang="en-US" sz="1700">
                <a:solidFill>
                  <a:schemeClr val="dk1"/>
                </a:solidFill>
              </a:rPr>
              <a:t>In term 4 students will identify the resources the earth provides and how to use these resources wisely.</a:t>
            </a:r>
            <a:endParaRPr sz="1900">
              <a:solidFill>
                <a:schemeClr val="dk1"/>
              </a:solidFill>
            </a:endParaRPr>
          </a:p>
          <a:p>
            <a:pPr marL="0" marR="0" lvl="0" indent="0" algn="l" rtl="0">
              <a:lnSpc>
                <a:spcPct val="115000"/>
              </a:lnSpc>
              <a:spcBef>
                <a:spcPts val="1200"/>
              </a:spcBef>
              <a:spcAft>
                <a:spcPts val="0"/>
              </a:spcAft>
              <a:buClr>
                <a:srgbClr val="000000"/>
              </a:buClr>
              <a:buSzPts val="1700"/>
              <a:buFont typeface="Arial"/>
              <a:buNone/>
            </a:pPr>
            <a:endParaRPr sz="17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34"/>
          <p:cNvPicPr preferRelativeResize="0"/>
          <p:nvPr/>
        </p:nvPicPr>
        <p:blipFill rotWithShape="1">
          <a:blip r:embed="rId3">
            <a:alphaModFix/>
          </a:blip>
          <a:srcRect/>
          <a:stretch/>
        </p:blipFill>
        <p:spPr>
          <a:xfrm>
            <a:off x="152400" y="152400"/>
            <a:ext cx="8839200" cy="4972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txBox="1"/>
          <p:nvPr/>
        </p:nvSpPr>
        <p:spPr>
          <a:xfrm>
            <a:off x="1834175" y="0"/>
            <a:ext cx="5881200" cy="221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2"/>
                </a:solidFill>
                <a:latin typeface="Arial Narrow"/>
                <a:ea typeface="Arial Narrow"/>
                <a:cs typeface="Arial Narrow"/>
                <a:sym typeface="Arial Narrow"/>
              </a:rPr>
              <a:t> </a:t>
            </a:r>
            <a:r>
              <a:rPr lang="en-US" sz="4400" b="1" i="0" u="none" strike="noStrike" cap="none">
                <a:solidFill>
                  <a:srgbClr val="002060"/>
                </a:solidFill>
                <a:latin typeface="Arial Narrow"/>
                <a:ea typeface="Arial Narrow"/>
                <a:cs typeface="Arial Narrow"/>
                <a:sym typeface="Arial Narrow"/>
              </a:rPr>
              <a:t>Parent Representative/Helpers</a:t>
            </a:r>
            <a:endParaRPr sz="4400" b="1" i="0" u="none" strike="noStrike" cap="none">
              <a:solidFill>
                <a:srgbClr val="00206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002060"/>
              </a:solidFill>
              <a:latin typeface="Arial Narrow"/>
              <a:ea typeface="Arial Narrow"/>
              <a:cs typeface="Arial Narrow"/>
              <a:sym typeface="Arial Narrow"/>
            </a:endParaRPr>
          </a:p>
        </p:txBody>
      </p:sp>
      <p:sp>
        <p:nvSpPr>
          <p:cNvPr id="283" name="Google Shape;283;p35"/>
          <p:cNvSpPr txBox="1"/>
          <p:nvPr/>
        </p:nvSpPr>
        <p:spPr>
          <a:xfrm>
            <a:off x="722525" y="1485125"/>
            <a:ext cx="7506900" cy="4782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00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Class or Year Level Representative (volunteer) to compile a family contact list (opt-in participation), organise family activities out of school hours, providing reminders to parents of any upcoming events and promoting communication between school and parents</a:t>
            </a:r>
            <a:endParaRPr sz="2400" b="0" i="0" u="none" strike="noStrike" cap="none">
              <a:solidFill>
                <a:schemeClr val="dk1"/>
              </a:solidFill>
              <a:latin typeface="Arial Narrow"/>
              <a:ea typeface="Arial Narrow"/>
              <a:cs typeface="Arial Narrow"/>
              <a:sym typeface="Arial Narrow"/>
            </a:endParaRPr>
          </a:p>
          <a:p>
            <a:pPr marL="457200" marR="0" lvl="0" indent="0" algn="l" rtl="0">
              <a:lnSpc>
                <a:spcPct val="100000"/>
              </a:lnSpc>
              <a:spcBef>
                <a:spcPts val="520"/>
              </a:spcBef>
              <a:spcAft>
                <a:spcPts val="0"/>
              </a:spcAft>
              <a:buClr>
                <a:srgbClr val="000000"/>
              </a:buClr>
              <a:buSzPts val="2600"/>
              <a:buFont typeface="Arial"/>
              <a:buNone/>
            </a:pPr>
            <a:endParaRPr sz="2600" b="0" i="0" u="none" strike="noStrike" cap="none">
              <a:solidFill>
                <a:srgbClr val="1F394D"/>
              </a:solidFill>
              <a:latin typeface="Arial Narrow"/>
              <a:ea typeface="Arial Narrow"/>
              <a:cs typeface="Arial Narrow"/>
              <a:sym typeface="Arial Narrow"/>
            </a:endParaRPr>
          </a:p>
          <a:p>
            <a:pPr marL="457200" marR="0" lvl="0" indent="-381000" algn="l" rtl="0">
              <a:lnSpc>
                <a:spcPct val="100000"/>
              </a:lnSpc>
              <a:spcBef>
                <a:spcPts val="520"/>
              </a:spcBef>
              <a:spcAft>
                <a:spcPts val="0"/>
              </a:spcAft>
              <a:buClr>
                <a:srgbClr val="1F394D"/>
              </a:buClr>
              <a:buSzPts val="2400"/>
              <a:buFont typeface="Arial Narrow"/>
              <a:buChar char="●"/>
            </a:pPr>
            <a:r>
              <a:rPr lang="en-US" sz="2400" b="0" i="0" u="none" strike="noStrike" cap="none">
                <a:solidFill>
                  <a:srgbClr val="1F394D"/>
                </a:solidFill>
                <a:latin typeface="Arial Narrow"/>
                <a:ea typeface="Arial Narrow"/>
                <a:cs typeface="Arial Narrow"/>
                <a:sym typeface="Arial Narrow"/>
              </a:rPr>
              <a:t>We will introduce the assistance of Parent Helpers throughout the year. Parents that attend the “Parent Helper Course” will be able to assist in the classroom at teacher discretion. Parents will need a WWCC. More information to come about the course soon. </a:t>
            </a:r>
            <a:endParaRPr sz="2400" b="0" i="0" u="none" strike="noStrike" cap="none">
              <a:solidFill>
                <a:srgbClr val="1F394D"/>
              </a:solidFill>
              <a:latin typeface="Arial Narrow"/>
              <a:ea typeface="Arial Narrow"/>
              <a:cs typeface="Arial Narrow"/>
              <a:sym typeface="Arial Narrow"/>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36"/>
          <p:cNvPicPr preferRelativeResize="0"/>
          <p:nvPr/>
        </p:nvPicPr>
        <p:blipFill>
          <a:blip r:embed="rId3">
            <a:alphaModFix/>
          </a:blip>
          <a:stretch>
            <a:fillRect/>
          </a:stretch>
        </p:blipFill>
        <p:spPr>
          <a:xfrm>
            <a:off x="152400" y="152400"/>
            <a:ext cx="8839200" cy="4972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37"/>
          <p:cNvPicPr preferRelativeResize="0"/>
          <p:nvPr/>
        </p:nvPicPr>
        <p:blipFill>
          <a:blip r:embed="rId3">
            <a:alphaModFix/>
          </a:blip>
          <a:stretch>
            <a:fillRect/>
          </a:stretch>
        </p:blipFill>
        <p:spPr>
          <a:xfrm>
            <a:off x="152400" y="152400"/>
            <a:ext cx="8839200" cy="4972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38"/>
          <p:cNvPicPr preferRelativeResize="0"/>
          <p:nvPr/>
        </p:nvPicPr>
        <p:blipFill>
          <a:blip r:embed="rId3">
            <a:alphaModFix/>
          </a:blip>
          <a:stretch>
            <a:fillRect/>
          </a:stretch>
        </p:blipFill>
        <p:spPr>
          <a:xfrm>
            <a:off x="152400" y="152400"/>
            <a:ext cx="8839200" cy="4972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06"/>
        <p:cNvGrpSpPr/>
        <p:nvPr/>
      </p:nvGrpSpPr>
      <p:grpSpPr>
        <a:xfrm>
          <a:off x="0" y="0"/>
          <a:ext cx="0" cy="0"/>
          <a:chOff x="0" y="0"/>
          <a:chExt cx="0" cy="0"/>
        </a:xfrm>
      </p:grpSpPr>
      <p:sp>
        <p:nvSpPr>
          <p:cNvPr id="307" name="Google Shape;307;p39"/>
          <p:cNvSpPr txBox="1">
            <a:spLocks noGrp="1"/>
          </p:cNvSpPr>
          <p:nvPr>
            <p:ph type="title"/>
          </p:nvPr>
        </p:nvSpPr>
        <p:spPr>
          <a:xfrm>
            <a:off x="1095023" y="817582"/>
            <a:ext cx="6965245" cy="120248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1400"/>
              <a:buFont typeface="Arial Narrow"/>
              <a:buNone/>
            </a:pPr>
            <a:r>
              <a:rPr lang="en-US" sz="4000" b="1" i="0" u="none" strike="noStrike" cap="none">
                <a:solidFill>
                  <a:srgbClr val="FF0000"/>
                </a:solidFill>
                <a:latin typeface="Arial Narrow"/>
                <a:ea typeface="Arial Narrow"/>
                <a:cs typeface="Arial Narrow"/>
                <a:sym typeface="Arial Narrow"/>
              </a:rPr>
              <a:t>Thank you</a:t>
            </a:r>
            <a:endParaRPr/>
          </a:p>
        </p:txBody>
      </p:sp>
      <p:sp>
        <p:nvSpPr>
          <p:cNvPr id="308" name="Google Shape;308;p39"/>
          <p:cNvSpPr txBox="1">
            <a:spLocks noGrp="1"/>
          </p:cNvSpPr>
          <p:nvPr>
            <p:ph type="body" idx="1"/>
          </p:nvPr>
        </p:nvSpPr>
        <p:spPr>
          <a:xfrm>
            <a:off x="323528" y="2119257"/>
            <a:ext cx="8496944" cy="36038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2040"/>
              <a:buFont typeface="Courgette"/>
              <a:buNone/>
            </a:pPr>
            <a:r>
              <a:rPr lang="en-US" sz="3900" b="1" i="0" u="none" strike="noStrike" cap="none">
                <a:solidFill>
                  <a:srgbClr val="002060"/>
                </a:solidFill>
                <a:latin typeface="Arial Narrow"/>
                <a:ea typeface="Arial Narrow"/>
                <a:cs typeface="Arial Narrow"/>
                <a:sym typeface="Arial Narrow"/>
              </a:rPr>
              <a:t>Question &amp; Answer time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p:nvPr/>
        </p:nvSpPr>
        <p:spPr>
          <a:xfrm>
            <a:off x="635291" y="908720"/>
            <a:ext cx="8496944" cy="4719754"/>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3200"/>
              <a:buFont typeface="Arial Narrow"/>
              <a:buNone/>
            </a:pPr>
            <a:r>
              <a:rPr lang="en-US" sz="3200" b="0" i="0" u="none" strike="noStrike" cap="none">
                <a:solidFill>
                  <a:schemeClr val="dk1"/>
                </a:solidFill>
                <a:latin typeface="Arial Narrow"/>
                <a:ea typeface="Arial Narrow"/>
                <a:cs typeface="Arial Narrow"/>
                <a:sym typeface="Arial Narrow"/>
              </a:rPr>
              <a:t>Compass</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400"/>
              <a:buFont typeface="Calibri"/>
              <a:buNone/>
            </a:pPr>
            <a:r>
              <a:rPr lang="en-US" sz="2400" b="0" i="0" u="none" strike="noStrike" cap="none">
                <a:solidFill>
                  <a:schemeClr val="dk1"/>
                </a:solidFill>
                <a:latin typeface="Arial Narrow"/>
                <a:ea typeface="Arial Narrow"/>
                <a:cs typeface="Arial Narrow"/>
                <a:sym typeface="Arial Narrow"/>
              </a:rPr>
              <a:t>We use Compass as a means of communication between classroom teachers and parents.</a:t>
            </a:r>
            <a:endParaRPr sz="2400" b="0" i="0" u="none" strike="noStrike" cap="none">
              <a:solidFill>
                <a:srgbClr val="000000"/>
              </a:solidFill>
              <a:latin typeface="Arial Narrow"/>
              <a:ea typeface="Arial Narrow"/>
              <a:cs typeface="Arial Narrow"/>
              <a:sym typeface="Arial Narrow"/>
            </a:endParaRPr>
          </a:p>
          <a:p>
            <a:pPr marL="0" marR="0" lvl="0" indent="0" algn="l" rtl="0">
              <a:lnSpc>
                <a:spcPct val="115000"/>
              </a:lnSpc>
              <a:spcBef>
                <a:spcPts val="1000"/>
              </a:spcBef>
              <a:spcAft>
                <a:spcPts val="0"/>
              </a:spcAft>
              <a:buClr>
                <a:schemeClr val="dk1"/>
              </a:buClr>
              <a:buSzPts val="2400"/>
              <a:buFont typeface="Calibri"/>
              <a:buNone/>
            </a:pPr>
            <a:r>
              <a:rPr lang="en-US" sz="2400" b="0" i="0" u="none" strike="noStrike" cap="none">
                <a:solidFill>
                  <a:schemeClr val="dk1"/>
                </a:solidFill>
                <a:latin typeface="Arial Narrow"/>
                <a:ea typeface="Arial Narrow"/>
                <a:cs typeface="Arial Narrow"/>
                <a:sym typeface="Arial Narrow"/>
              </a:rPr>
              <a:t>If you would like any further information about Compass, see the Office.</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1000"/>
              </a:spcBef>
              <a:spcAft>
                <a:spcPts val="0"/>
              </a:spcAft>
              <a:buClr>
                <a:srgbClr val="333333"/>
              </a:buClr>
              <a:buSzPts val="1800"/>
              <a:buFont typeface="Arial Narrow"/>
              <a:buNone/>
            </a:pPr>
            <a:r>
              <a:rPr lang="en-US" sz="2400" b="0" i="0" u="none" strike="noStrike" cap="none">
                <a:solidFill>
                  <a:srgbClr val="333333"/>
                </a:solidFill>
                <a:latin typeface="Arial Narrow"/>
                <a:ea typeface="Arial Narrow"/>
                <a:cs typeface="Arial Narrow"/>
                <a:sym typeface="Arial Narrow"/>
              </a:rPr>
              <a:t>Please check Compass regularly for </a:t>
            </a:r>
            <a:endParaRPr sz="2400" b="0" i="0" u="none" strike="noStrike" cap="none">
              <a:solidFill>
                <a:srgbClr val="333333"/>
              </a:solidFill>
              <a:latin typeface="Arial Narrow"/>
              <a:ea typeface="Arial Narrow"/>
              <a:cs typeface="Arial Narrow"/>
              <a:sym typeface="Arial Narrow"/>
            </a:endParaRPr>
          </a:p>
          <a:p>
            <a:pPr marL="0" marR="0" lvl="0" indent="0" algn="l" rtl="0">
              <a:lnSpc>
                <a:spcPct val="115000"/>
              </a:lnSpc>
              <a:spcBef>
                <a:spcPts val="1000"/>
              </a:spcBef>
              <a:spcAft>
                <a:spcPts val="0"/>
              </a:spcAft>
              <a:buClr>
                <a:srgbClr val="333333"/>
              </a:buClr>
              <a:buSzPts val="1800"/>
              <a:buFont typeface="Arial Narrow"/>
              <a:buNone/>
            </a:pPr>
            <a:r>
              <a:rPr lang="en-US" sz="2400" b="0" i="0" u="none" strike="noStrike" cap="none">
                <a:solidFill>
                  <a:srgbClr val="333333"/>
                </a:solidFill>
                <a:latin typeface="Arial Narrow"/>
                <a:ea typeface="Arial Narrow"/>
                <a:cs typeface="Arial Narrow"/>
                <a:sym typeface="Arial Narrow"/>
              </a:rPr>
              <a:t>upcoming events and to log absences</a:t>
            </a:r>
            <a:endParaRPr sz="2400" b="0" i="0" u="none" strike="noStrike" cap="none">
              <a:solidFill>
                <a:srgbClr val="000000"/>
              </a:solidFill>
              <a:latin typeface="Arial Narrow"/>
              <a:ea typeface="Arial Narrow"/>
              <a:cs typeface="Arial Narrow"/>
              <a:sym typeface="Arial Narrow"/>
            </a:endParaRPr>
          </a:p>
          <a:p>
            <a:pPr marL="342900" marR="0" lvl="0" indent="-342900" algn="l" rtl="0">
              <a:lnSpc>
                <a:spcPct val="115000"/>
              </a:lnSpc>
              <a:spcBef>
                <a:spcPts val="1000"/>
              </a:spcBef>
              <a:spcAft>
                <a:spcPts val="0"/>
              </a:spcAft>
              <a:buClr>
                <a:schemeClr val="dk1"/>
              </a:buClr>
              <a:buSzPts val="2400"/>
              <a:buFont typeface="Noto Sans Symbols"/>
              <a:buChar char="∙"/>
            </a:pPr>
            <a:r>
              <a:rPr lang="en-US" sz="2400" b="0" i="0" u="none" strike="noStrike" cap="none">
                <a:solidFill>
                  <a:schemeClr val="dk1"/>
                </a:solidFill>
                <a:latin typeface="Arial Narrow"/>
                <a:ea typeface="Arial Narrow"/>
                <a:cs typeface="Arial Narrow"/>
                <a:sym typeface="Arial Narrow"/>
              </a:rPr>
              <a:t>School Newsletter - available from</a:t>
            </a:r>
            <a:br>
              <a:rPr lang="en-US" sz="2400" b="0" i="0" u="none" strike="noStrike" cap="none">
                <a:solidFill>
                  <a:schemeClr val="dk1"/>
                </a:solidFill>
                <a:latin typeface="Arial Narrow"/>
                <a:ea typeface="Arial Narrow"/>
                <a:cs typeface="Arial Narrow"/>
                <a:sym typeface="Arial Narrow"/>
              </a:rPr>
            </a:br>
            <a:r>
              <a:rPr lang="en-US" sz="2400" b="0" i="0" u="none" strike="noStrike" cap="none">
                <a:solidFill>
                  <a:schemeClr val="dk1"/>
                </a:solidFill>
                <a:latin typeface="Arial Narrow"/>
                <a:ea typeface="Arial Narrow"/>
                <a:cs typeface="Arial Narrow"/>
                <a:sym typeface="Arial Narrow"/>
              </a:rPr>
              <a:t>school website and notification</a:t>
            </a:r>
            <a:br>
              <a:rPr lang="en-US" sz="2400" b="0" i="0" u="none" strike="noStrike" cap="none">
                <a:solidFill>
                  <a:schemeClr val="dk1"/>
                </a:solidFill>
                <a:latin typeface="Arial Narrow"/>
                <a:ea typeface="Arial Narrow"/>
                <a:cs typeface="Arial Narrow"/>
                <a:sym typeface="Arial Narrow"/>
              </a:rPr>
            </a:br>
            <a:r>
              <a:rPr lang="en-US" sz="2400" b="0" i="0" u="none" strike="noStrike" cap="none">
                <a:solidFill>
                  <a:schemeClr val="dk1"/>
                </a:solidFill>
                <a:latin typeface="Arial Narrow"/>
                <a:ea typeface="Arial Narrow"/>
                <a:cs typeface="Arial Narrow"/>
                <a:sym typeface="Arial Narrow"/>
              </a:rPr>
              <a:t>on Compass.</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5"/>
          <p:cNvSpPr/>
          <p:nvPr/>
        </p:nvSpPr>
        <p:spPr>
          <a:xfrm>
            <a:off x="1331640" y="-3987823"/>
            <a:ext cx="7812360" cy="3344505"/>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200"/>
              <a:buFont typeface="Arial Narrow"/>
              <a:buNone/>
            </a:pPr>
            <a:r>
              <a:rPr lang="en-US" sz="1200" b="0" i="0" u="none" strike="noStrike" cap="none">
                <a:solidFill>
                  <a:schemeClr val="dk1"/>
                </a:solidFill>
                <a:latin typeface="Arial Narrow"/>
                <a:ea typeface="Arial Narrow"/>
                <a:cs typeface="Arial Narrow"/>
                <a:sym typeface="Arial Narrow"/>
              </a:rPr>
              <a:t>What?</a:t>
            </a:r>
            <a:r>
              <a:rPr lang="en-US" sz="12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0"/>
              </a:spcAft>
              <a:buClr>
                <a:srgbClr val="333333"/>
              </a:buClr>
              <a:buSzPts val="1200"/>
              <a:buFont typeface="Arial Narrow"/>
              <a:buNone/>
            </a:pPr>
            <a:r>
              <a:rPr lang="en-US" sz="1200" b="0" i="0" u="none" strike="noStrike" cap="none">
                <a:solidFill>
                  <a:srgbClr val="333333"/>
                </a:solidFill>
                <a:latin typeface="Arial Narrow"/>
                <a:ea typeface="Arial Narrow"/>
                <a:cs typeface="Arial Narrow"/>
                <a:sym typeface="Arial Narrow"/>
              </a:rPr>
              <a:t>During 2015 CRPS is implementing a staged release of our new school management software, Compass School Manager.</a:t>
            </a: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Clr>
                <a:srgbClr val="333333"/>
              </a:buClr>
              <a:buSzPts val="1200"/>
              <a:buFont typeface="Arial Narrow"/>
              <a:buNone/>
            </a:pPr>
            <a:r>
              <a:rPr lang="en-US" sz="1200" b="0" i="0" u="none" strike="noStrike" cap="none">
                <a:solidFill>
                  <a:srgbClr val="333333"/>
                </a:solidFill>
                <a:latin typeface="Arial Narrow"/>
                <a:ea typeface="Arial Narrow"/>
                <a:cs typeface="Arial Narrow"/>
                <a:sym typeface="Arial Narrow"/>
              </a:rPr>
              <a:t>Throughout the coming year, we plan to release other features which will allow you to:</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75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Access your child's semester reports</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Access your child's progress reports (year 2) </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Download, print and approve upcoming excursion/incursion forms</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Pay school fees, charges and contributions online</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Update your registered email and mobile number </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Access information regarding upcoming events and news and lots more</a:t>
            </a:r>
            <a:endParaRPr sz="12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rgbClr val="333333"/>
              </a:buClr>
              <a:buSzPts val="1000"/>
              <a:buFont typeface="Noto Sans Symbols"/>
              <a:buChar char="∙"/>
            </a:pPr>
            <a:r>
              <a:rPr lang="en-US" sz="1200" b="0" i="0" u="none" strike="noStrike" cap="none">
                <a:solidFill>
                  <a:srgbClr val="333333"/>
                </a:solidFill>
                <a:latin typeface="Arial Narrow"/>
                <a:ea typeface="Arial Narrow"/>
                <a:cs typeface="Arial Narrow"/>
                <a:sym typeface="Arial Narrow"/>
              </a:rPr>
              <a:t>Email your child’s teacher</a:t>
            </a:r>
            <a:endParaRPr sz="1200" b="0" i="0" u="none" strike="noStrike" cap="none">
              <a:solidFill>
                <a:schemeClr val="dk1"/>
              </a:solidFill>
              <a:latin typeface="Calibri"/>
              <a:ea typeface="Calibri"/>
              <a:cs typeface="Calibri"/>
              <a:sym typeface="Calibri"/>
            </a:endParaRPr>
          </a:p>
        </p:txBody>
      </p:sp>
      <p:pic>
        <p:nvPicPr>
          <p:cNvPr id="139" name="Google Shape;139;p15"/>
          <p:cNvPicPr preferRelativeResize="0"/>
          <p:nvPr/>
        </p:nvPicPr>
        <p:blipFill rotWithShape="1">
          <a:blip r:embed="rId3">
            <a:alphaModFix/>
          </a:blip>
          <a:srcRect/>
          <a:stretch/>
        </p:blipFill>
        <p:spPr>
          <a:xfrm>
            <a:off x="2627784" y="177839"/>
            <a:ext cx="4176464" cy="1461762"/>
          </a:xfrm>
          <a:prstGeom prst="rect">
            <a:avLst/>
          </a:prstGeom>
          <a:noFill/>
          <a:ln>
            <a:noFill/>
          </a:ln>
        </p:spPr>
      </p:pic>
      <p:pic>
        <p:nvPicPr>
          <p:cNvPr id="140" name="Google Shape;140;p15"/>
          <p:cNvPicPr preferRelativeResize="0"/>
          <p:nvPr/>
        </p:nvPicPr>
        <p:blipFill rotWithShape="1">
          <a:blip r:embed="rId4">
            <a:alphaModFix/>
          </a:blip>
          <a:srcRect t="6192" r="54222" b="31429"/>
          <a:stretch/>
        </p:blipFill>
        <p:spPr>
          <a:xfrm>
            <a:off x="4998500" y="3448575"/>
            <a:ext cx="4046376" cy="3344500"/>
          </a:xfrm>
          <a:prstGeom prst="rect">
            <a:avLst/>
          </a:prstGeom>
          <a:noFill/>
          <a:ln>
            <a:noFill/>
          </a:ln>
        </p:spPr>
      </p:pic>
      <p:sp>
        <p:nvSpPr>
          <p:cNvPr id="141" name="Google Shape;141;p15"/>
          <p:cNvSpPr/>
          <p:nvPr/>
        </p:nvSpPr>
        <p:spPr>
          <a:xfrm>
            <a:off x="4998500" y="5813375"/>
            <a:ext cx="2571600" cy="4725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395536" y="18864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1400"/>
              <a:buFont typeface="Arial Narrow"/>
              <a:buNone/>
            </a:pPr>
            <a:r>
              <a:rPr lang="en-US" sz="4400" b="1" i="0" u="none" strike="noStrike" cap="none">
                <a:solidFill>
                  <a:srgbClr val="FF0000"/>
                </a:solidFill>
                <a:latin typeface="Arial Narrow"/>
                <a:ea typeface="Arial Narrow"/>
                <a:cs typeface="Arial Narrow"/>
                <a:sym typeface="Arial Narrow"/>
              </a:rPr>
              <a:t>CURRICULUM </a:t>
            </a:r>
            <a:endParaRPr sz="4400" b="1" i="0" u="none" strike="noStrike" cap="none">
              <a:solidFill>
                <a:srgbClr val="C00000"/>
              </a:solidFill>
              <a:latin typeface="Jacques Francois Shadow"/>
              <a:ea typeface="Jacques Francois Shadow"/>
              <a:cs typeface="Jacques Francois Shadow"/>
              <a:sym typeface="Jacques Francois Shadow"/>
            </a:endParaRPr>
          </a:p>
        </p:txBody>
      </p:sp>
      <p:sp>
        <p:nvSpPr>
          <p:cNvPr id="148" name="Google Shape;148;p16"/>
          <p:cNvSpPr txBox="1">
            <a:spLocks noGrp="1"/>
          </p:cNvSpPr>
          <p:nvPr>
            <p:ph type="body" idx="1"/>
          </p:nvPr>
        </p:nvSpPr>
        <p:spPr>
          <a:xfrm>
            <a:off x="457211" y="811886"/>
            <a:ext cx="8229600" cy="478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2040"/>
              <a:buFont typeface="Courgette"/>
              <a:buNone/>
            </a:pPr>
            <a:r>
              <a:rPr lang="en-US" sz="4400" b="1" i="0" u="none" strike="noStrike" cap="none">
                <a:solidFill>
                  <a:srgbClr val="002060"/>
                </a:solidFill>
                <a:latin typeface="Arial Narrow"/>
                <a:ea typeface="Arial Narrow"/>
                <a:cs typeface="Arial Narrow"/>
                <a:sym typeface="Arial Narrow"/>
              </a:rPr>
              <a:t>How we teach </a:t>
            </a:r>
            <a:r>
              <a:rPr lang="en-US" sz="4400" b="1">
                <a:solidFill>
                  <a:srgbClr val="002060"/>
                </a:solidFill>
                <a:latin typeface="Arial Narrow"/>
                <a:ea typeface="Arial Narrow"/>
                <a:cs typeface="Arial Narrow"/>
                <a:sym typeface="Arial Narrow"/>
              </a:rPr>
              <a:t>R</a:t>
            </a:r>
            <a:r>
              <a:rPr lang="en-US" sz="4400" b="1" i="0" u="none" strike="noStrike" cap="none">
                <a:solidFill>
                  <a:srgbClr val="002060"/>
                </a:solidFill>
                <a:latin typeface="Arial Narrow"/>
                <a:ea typeface="Arial Narrow"/>
                <a:cs typeface="Arial Narrow"/>
                <a:sym typeface="Arial Narrow"/>
              </a:rPr>
              <a:t>eading </a:t>
            </a:r>
            <a:endParaRPr sz="4400"/>
          </a:p>
        </p:txBody>
      </p:sp>
      <p:sp>
        <p:nvSpPr>
          <p:cNvPr id="149" name="Google Shape;149;p16"/>
          <p:cNvSpPr txBox="1"/>
          <p:nvPr/>
        </p:nvSpPr>
        <p:spPr>
          <a:xfrm>
            <a:off x="395525" y="1520400"/>
            <a:ext cx="8488200" cy="3817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n-US" sz="1900" b="1" i="0" u="none" strike="noStrike" cap="none">
                <a:solidFill>
                  <a:schemeClr val="dk1"/>
                </a:solidFill>
                <a:latin typeface="Arial Narrow"/>
                <a:ea typeface="Arial Narrow"/>
                <a:cs typeface="Arial Narrow"/>
                <a:sym typeface="Arial Narrow"/>
              </a:rPr>
              <a:t>Vision: </a:t>
            </a:r>
            <a:r>
              <a:rPr lang="en-US" sz="1900" b="0" i="0" u="none" strike="noStrike" cap="none">
                <a:solidFill>
                  <a:schemeClr val="dk1"/>
                </a:solidFill>
                <a:latin typeface="Arial Narrow"/>
                <a:ea typeface="Arial Narrow"/>
                <a:cs typeface="Arial Narrow"/>
                <a:sym typeface="Arial Narrow"/>
              </a:rPr>
              <a:t>At CRPS we want students to develop a love of literacy and to be equipped with the skills they need to explore and appreciate their world. This is one of the most important parts of your child's learning in lower primary. We really help foster their love of learning and believe that the most important thing your child can do at home with their parents is to read, read and read some more!</a:t>
            </a:r>
            <a:endParaRPr sz="19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0"/>
              </a:spcBef>
              <a:spcAft>
                <a:spcPts val="0"/>
              </a:spcAft>
              <a:buClr>
                <a:srgbClr val="000000"/>
              </a:buClr>
              <a:buSzPts val="2000"/>
              <a:buFont typeface="Arial"/>
              <a:buNone/>
            </a:pPr>
            <a:r>
              <a:rPr lang="en-US" sz="1900" b="0" i="0" u="none" strike="noStrike" cap="none">
                <a:solidFill>
                  <a:schemeClr val="dk1"/>
                </a:solidFill>
                <a:latin typeface="Arial Narrow"/>
                <a:ea typeface="Arial Narrow"/>
                <a:cs typeface="Arial Narrow"/>
                <a:sym typeface="Arial Narrow"/>
              </a:rPr>
              <a:t>At school we focus on:</a:t>
            </a:r>
            <a:endParaRPr sz="1900" b="0" i="0" u="none" strike="noStrike" cap="none">
              <a:solidFill>
                <a:schemeClr val="dk1"/>
              </a:solidFill>
              <a:latin typeface="Arial Narrow"/>
              <a:ea typeface="Arial Narrow"/>
              <a:cs typeface="Arial Narrow"/>
              <a:sym typeface="Arial Narrow"/>
            </a:endParaRPr>
          </a:p>
          <a:p>
            <a:pPr marL="285750" marR="0" lvl="0" indent="-228600" algn="l" rtl="0">
              <a:lnSpc>
                <a:spcPct val="100000"/>
              </a:lnSpc>
              <a:spcBef>
                <a:spcPts val="0"/>
              </a:spcBef>
              <a:spcAft>
                <a:spcPts val="0"/>
              </a:spcAft>
              <a:buClr>
                <a:schemeClr val="dk1"/>
              </a:buClr>
              <a:buSzPts val="1900"/>
              <a:buFont typeface="Arial Narrow"/>
              <a:buChar char="•"/>
            </a:pPr>
            <a:r>
              <a:rPr lang="en-US" sz="1900" b="0" i="0" u="none" strike="noStrike" cap="none">
                <a:solidFill>
                  <a:schemeClr val="dk1"/>
                </a:solidFill>
                <a:latin typeface="Arial Narrow"/>
                <a:ea typeface="Arial Narrow"/>
                <a:cs typeface="Arial Narrow"/>
                <a:sym typeface="Arial Narrow"/>
              </a:rPr>
              <a:t>5 hours of reading lessons per week</a:t>
            </a:r>
            <a:endParaRPr sz="1900" b="0" i="0" u="none" strike="noStrike" cap="none">
              <a:solidFill>
                <a:schemeClr val="dk1"/>
              </a:solidFill>
              <a:latin typeface="Arial Narrow"/>
              <a:ea typeface="Arial Narrow"/>
              <a:cs typeface="Arial Narrow"/>
              <a:sym typeface="Arial Narrow"/>
            </a:endParaRPr>
          </a:p>
          <a:p>
            <a:pPr marL="285750" marR="0" lvl="0" indent="-228600" algn="l" rtl="0">
              <a:lnSpc>
                <a:spcPct val="100000"/>
              </a:lnSpc>
              <a:spcBef>
                <a:spcPts val="0"/>
              </a:spcBef>
              <a:spcAft>
                <a:spcPts val="0"/>
              </a:spcAft>
              <a:buClr>
                <a:schemeClr val="dk1"/>
              </a:buClr>
              <a:buSzPts val="1900"/>
              <a:buFont typeface="Arial Narrow"/>
              <a:buChar char="•"/>
            </a:pPr>
            <a:r>
              <a:rPr lang="en-US" sz="1900" b="0" i="0" u="none" strike="noStrike" cap="none">
                <a:solidFill>
                  <a:schemeClr val="dk1"/>
                </a:solidFill>
                <a:latin typeface="Arial Narrow"/>
                <a:ea typeface="Arial Narrow"/>
                <a:cs typeface="Arial Narrow"/>
                <a:sym typeface="Arial Narrow"/>
              </a:rPr>
              <a:t>Explicit instruction of reading skills and strategies as a whole class, small group or individually</a:t>
            </a:r>
            <a:endParaRPr sz="1900" b="0" i="0" u="none" strike="noStrike" cap="none">
              <a:solidFill>
                <a:schemeClr val="dk1"/>
              </a:solidFill>
              <a:latin typeface="Arial Narrow"/>
              <a:ea typeface="Arial Narrow"/>
              <a:cs typeface="Arial Narrow"/>
              <a:sym typeface="Arial Narrow"/>
            </a:endParaRPr>
          </a:p>
          <a:p>
            <a:pPr marL="457200" marR="0" lvl="0" indent="-349250" algn="l" rtl="0">
              <a:lnSpc>
                <a:spcPct val="100000"/>
              </a:lnSpc>
              <a:spcBef>
                <a:spcPts val="0"/>
              </a:spcBef>
              <a:spcAft>
                <a:spcPts val="0"/>
              </a:spcAft>
              <a:buClr>
                <a:schemeClr val="dk1"/>
              </a:buClr>
              <a:buSzPts val="1900"/>
              <a:buFont typeface="Arial Narrow"/>
              <a:buChar char="•"/>
            </a:pPr>
            <a:r>
              <a:rPr lang="en-US" sz="1900" b="0" i="0" u="none" strike="noStrike" cap="none">
                <a:solidFill>
                  <a:schemeClr val="dk1"/>
                </a:solidFill>
                <a:latin typeface="Arial Narrow"/>
                <a:ea typeface="Arial Narrow"/>
                <a:cs typeface="Arial Narrow"/>
                <a:sym typeface="Arial Narrow"/>
              </a:rPr>
              <a:t>Examples of Methods of Instruction</a:t>
            </a:r>
            <a:endParaRPr sz="1900" b="0" i="0" u="none" strike="noStrike" cap="none">
              <a:solidFill>
                <a:schemeClr val="dk1"/>
              </a:solidFill>
              <a:latin typeface="Arial Narrow"/>
              <a:ea typeface="Arial Narrow"/>
              <a:cs typeface="Arial Narrow"/>
              <a:sym typeface="Arial Narrow"/>
            </a:endParaRPr>
          </a:p>
          <a:p>
            <a:pPr marL="914400" marR="0" lvl="1" indent="-349250" algn="l" rtl="0">
              <a:lnSpc>
                <a:spcPct val="100000"/>
              </a:lnSpc>
              <a:spcBef>
                <a:spcPts val="0"/>
              </a:spcBef>
              <a:spcAft>
                <a:spcPts val="0"/>
              </a:spcAft>
              <a:buClr>
                <a:schemeClr val="dk1"/>
              </a:buClr>
              <a:buSzPts val="1900"/>
              <a:buFont typeface="Arial Narrow"/>
              <a:buChar char="•"/>
            </a:pPr>
            <a:r>
              <a:rPr lang="en-US" sz="1900" b="0" i="0" u="none" strike="noStrike" cap="none">
                <a:solidFill>
                  <a:schemeClr val="dk1"/>
                </a:solidFill>
                <a:latin typeface="Arial Narrow"/>
                <a:ea typeface="Arial Narrow"/>
                <a:cs typeface="Arial Narrow"/>
                <a:sym typeface="Arial Narrow"/>
              </a:rPr>
              <a:t>Modelled reading</a:t>
            </a:r>
            <a:endParaRPr sz="1900" b="0" i="0" u="none" strike="noStrike" cap="none">
              <a:solidFill>
                <a:schemeClr val="dk1"/>
              </a:solidFill>
              <a:latin typeface="Arial Narrow"/>
              <a:ea typeface="Arial Narrow"/>
              <a:cs typeface="Arial Narrow"/>
              <a:sym typeface="Arial Narrow"/>
            </a:endParaRPr>
          </a:p>
          <a:p>
            <a:pPr marL="914400" marR="0" lvl="1" indent="-349250" algn="l" rtl="0">
              <a:lnSpc>
                <a:spcPct val="100000"/>
              </a:lnSpc>
              <a:spcBef>
                <a:spcPts val="0"/>
              </a:spcBef>
              <a:spcAft>
                <a:spcPts val="0"/>
              </a:spcAft>
              <a:buClr>
                <a:schemeClr val="dk1"/>
              </a:buClr>
              <a:buSzPts val="1900"/>
              <a:buFont typeface="Arial Narrow"/>
              <a:buChar char="•"/>
            </a:pPr>
            <a:r>
              <a:rPr lang="en-US" sz="1900" b="0" i="0" u="none" strike="noStrike" cap="none">
                <a:solidFill>
                  <a:schemeClr val="dk1"/>
                </a:solidFill>
                <a:latin typeface="Arial Narrow"/>
                <a:ea typeface="Arial Narrow"/>
                <a:cs typeface="Arial Narrow"/>
                <a:sym typeface="Arial Narrow"/>
              </a:rPr>
              <a:t>Shared reading</a:t>
            </a:r>
            <a:endParaRPr sz="1900" b="0" i="0" u="none" strike="noStrike" cap="none">
              <a:solidFill>
                <a:schemeClr val="dk1"/>
              </a:solidFill>
              <a:latin typeface="Arial Narrow"/>
              <a:ea typeface="Arial Narrow"/>
              <a:cs typeface="Arial Narrow"/>
              <a:sym typeface="Arial Narrow"/>
            </a:endParaRPr>
          </a:p>
          <a:p>
            <a:pPr marL="914400" marR="0" lvl="1" indent="-349250" algn="l" rtl="0">
              <a:lnSpc>
                <a:spcPct val="100000"/>
              </a:lnSpc>
              <a:spcBef>
                <a:spcPts val="0"/>
              </a:spcBef>
              <a:spcAft>
                <a:spcPts val="0"/>
              </a:spcAft>
              <a:buClr>
                <a:schemeClr val="dk1"/>
              </a:buClr>
              <a:buSzPts val="1900"/>
              <a:buFont typeface="Arial Narrow"/>
              <a:buChar char="•"/>
            </a:pPr>
            <a:r>
              <a:rPr lang="en-US" sz="1900" b="0" i="0" u="none" strike="noStrike" cap="none">
                <a:solidFill>
                  <a:schemeClr val="dk1"/>
                </a:solidFill>
                <a:latin typeface="Arial Narrow"/>
                <a:ea typeface="Arial Narrow"/>
                <a:cs typeface="Arial Narrow"/>
                <a:sym typeface="Arial Narrow"/>
              </a:rPr>
              <a:t>Teacher focus groups (eg. Guided reading)</a:t>
            </a:r>
            <a:endParaRPr sz="1900" b="0" i="0" u="none" strike="noStrike" cap="none">
              <a:solidFill>
                <a:schemeClr val="dk1"/>
              </a:solidFill>
              <a:latin typeface="Arial Narrow"/>
              <a:ea typeface="Arial Narrow"/>
              <a:cs typeface="Arial Narrow"/>
              <a:sym typeface="Arial Narrow"/>
            </a:endParaRPr>
          </a:p>
          <a:p>
            <a:pPr marL="914400" marR="0" lvl="1" indent="-349250" algn="l" rtl="0">
              <a:lnSpc>
                <a:spcPct val="100000"/>
              </a:lnSpc>
              <a:spcBef>
                <a:spcPts val="0"/>
              </a:spcBef>
              <a:spcAft>
                <a:spcPts val="0"/>
              </a:spcAft>
              <a:buClr>
                <a:schemeClr val="dk1"/>
              </a:buClr>
              <a:buSzPts val="1900"/>
              <a:buFont typeface="Arial Narrow"/>
              <a:buChar char="•"/>
            </a:pPr>
            <a:r>
              <a:rPr lang="en-US" sz="1900" b="0" i="0" u="none" strike="noStrike" cap="none">
                <a:solidFill>
                  <a:schemeClr val="dk1"/>
                </a:solidFill>
                <a:latin typeface="Arial Narrow"/>
                <a:ea typeface="Arial Narrow"/>
                <a:cs typeface="Arial Narrow"/>
                <a:sym typeface="Arial Narrow"/>
              </a:rPr>
              <a:t>Conferencing – individual goal setting</a:t>
            </a:r>
            <a:endParaRPr sz="1900" b="0" i="0" u="none" strike="noStrike" cap="none">
              <a:solidFill>
                <a:schemeClr val="dk1"/>
              </a:solidFill>
              <a:latin typeface="Arial Narrow"/>
              <a:ea typeface="Arial Narrow"/>
              <a:cs typeface="Arial Narrow"/>
              <a:sym typeface="Arial Narrow"/>
            </a:endParaRPr>
          </a:p>
          <a:p>
            <a:pPr marL="285750" marR="0" lvl="0" indent="-228600" algn="l" rtl="0">
              <a:lnSpc>
                <a:spcPct val="100000"/>
              </a:lnSpc>
              <a:spcBef>
                <a:spcPts val="0"/>
              </a:spcBef>
              <a:spcAft>
                <a:spcPts val="0"/>
              </a:spcAft>
              <a:buClr>
                <a:schemeClr val="dk1"/>
              </a:buClr>
              <a:buSzPts val="1900"/>
              <a:buFont typeface="Arial Narrow"/>
              <a:buChar char="•"/>
            </a:pPr>
            <a:r>
              <a:rPr lang="en-US" sz="1900" b="0" i="0" u="none" strike="noStrike" cap="none">
                <a:solidFill>
                  <a:schemeClr val="dk1"/>
                </a:solidFill>
                <a:latin typeface="Arial Narrow"/>
                <a:ea typeface="Arial Narrow"/>
                <a:cs typeface="Arial Narrow"/>
                <a:sym typeface="Arial Narrow"/>
              </a:rPr>
              <a:t>Independent reading</a:t>
            </a:r>
            <a:endParaRPr sz="1900" b="0" i="0" u="none" strike="noStrike" cap="none">
              <a:solidFill>
                <a:srgbClr val="000000"/>
              </a:solidFill>
              <a:latin typeface="Arial Narrow"/>
              <a:ea typeface="Arial Narrow"/>
              <a:cs typeface="Arial Narrow"/>
              <a:sym typeface="Arial Narrow"/>
            </a:endParaRPr>
          </a:p>
          <a:p>
            <a:pPr marL="285750" marR="0" lvl="0" indent="-228600" algn="l" rtl="0">
              <a:lnSpc>
                <a:spcPct val="100000"/>
              </a:lnSpc>
              <a:spcBef>
                <a:spcPts val="0"/>
              </a:spcBef>
              <a:spcAft>
                <a:spcPts val="0"/>
              </a:spcAft>
              <a:buClr>
                <a:schemeClr val="dk1"/>
              </a:buClr>
              <a:buSzPts val="1900"/>
              <a:buFont typeface="Arial Narrow"/>
              <a:buChar char="•"/>
            </a:pPr>
            <a:r>
              <a:rPr lang="en-US" sz="1900" b="0" i="0" u="none" strike="noStrike" cap="none">
                <a:solidFill>
                  <a:schemeClr val="dk1"/>
                </a:solidFill>
                <a:latin typeface="Arial Narrow"/>
                <a:ea typeface="Arial Narrow"/>
                <a:cs typeface="Arial Narrow"/>
                <a:sym typeface="Arial Narrow"/>
              </a:rPr>
              <a:t>Buddy reading</a:t>
            </a:r>
            <a:endParaRPr sz="1900" b="0" i="0" u="none" strike="noStrike" cap="none">
              <a:solidFill>
                <a:srgbClr val="000000"/>
              </a:solidFill>
              <a:latin typeface="Arial Narrow"/>
              <a:ea typeface="Arial Narrow"/>
              <a:cs typeface="Arial Narrow"/>
              <a:sym typeface="Arial Narrow"/>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17"/>
          <p:cNvPicPr preferRelativeResize="0"/>
          <p:nvPr/>
        </p:nvPicPr>
        <p:blipFill rotWithShape="1">
          <a:blip r:embed="rId3">
            <a:alphaModFix/>
          </a:blip>
          <a:srcRect/>
          <a:stretch/>
        </p:blipFill>
        <p:spPr>
          <a:xfrm>
            <a:off x="143809" y="333107"/>
            <a:ext cx="8856400" cy="61917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59"/>
        <p:cNvGrpSpPr/>
        <p:nvPr/>
      </p:nvGrpSpPr>
      <p:grpSpPr>
        <a:xfrm>
          <a:off x="0" y="0"/>
          <a:ext cx="0" cy="0"/>
          <a:chOff x="0" y="0"/>
          <a:chExt cx="0" cy="0"/>
        </a:xfrm>
      </p:grpSpPr>
      <p:sp>
        <p:nvSpPr>
          <p:cNvPr id="160" name="Google Shape;160;p18"/>
          <p:cNvSpPr txBox="1">
            <a:spLocks noGrp="1"/>
          </p:cNvSpPr>
          <p:nvPr>
            <p:ph type="body" idx="1"/>
          </p:nvPr>
        </p:nvSpPr>
        <p:spPr>
          <a:xfrm>
            <a:off x="539552" y="1169376"/>
            <a:ext cx="8229600" cy="541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2040"/>
              <a:buFont typeface="Courgette"/>
              <a:buNone/>
            </a:pPr>
            <a:r>
              <a:rPr lang="en-US" i="0" u="none" strike="noStrike" cap="none">
                <a:solidFill>
                  <a:srgbClr val="1F394D"/>
                </a:solidFill>
                <a:latin typeface="Arial Narrow"/>
                <a:ea typeface="Arial Narrow"/>
                <a:cs typeface="Arial Narrow"/>
                <a:sym typeface="Arial Narrow"/>
              </a:rPr>
              <a:t>The Homework expectations for students in Levels </a:t>
            </a:r>
            <a:r>
              <a:rPr lang="en-US" i="0" u="none" strike="noStrike" cap="none">
                <a:solidFill>
                  <a:srgbClr val="00B050"/>
                </a:solidFill>
                <a:latin typeface="Arial Narrow"/>
                <a:ea typeface="Arial Narrow"/>
                <a:cs typeface="Arial Narrow"/>
                <a:sym typeface="Arial Narrow"/>
              </a:rPr>
              <a:t>1 and 2 </a:t>
            </a:r>
            <a:r>
              <a:rPr lang="en-US" i="0" u="none" strike="noStrike" cap="none">
                <a:solidFill>
                  <a:srgbClr val="1F394D"/>
                </a:solidFill>
                <a:latin typeface="Arial Narrow"/>
                <a:ea typeface="Arial Narrow"/>
                <a:cs typeface="Arial Narrow"/>
                <a:sym typeface="Arial Narrow"/>
              </a:rPr>
              <a:t>are:</a:t>
            </a:r>
            <a:endParaRPr>
              <a:latin typeface="Arial Narrow"/>
              <a:ea typeface="Arial Narrow"/>
              <a:cs typeface="Arial Narrow"/>
              <a:sym typeface="Arial Narrow"/>
            </a:endParaRPr>
          </a:p>
          <a:p>
            <a:pPr marL="0" marR="0" lvl="0" indent="0" algn="l" rtl="0">
              <a:lnSpc>
                <a:spcPct val="100000"/>
              </a:lnSpc>
              <a:spcBef>
                <a:spcPts val="520"/>
              </a:spcBef>
              <a:spcAft>
                <a:spcPts val="0"/>
              </a:spcAft>
              <a:buClr>
                <a:schemeClr val="accent2"/>
              </a:buClr>
              <a:buSzPts val="2040"/>
              <a:buFont typeface="Courgette"/>
              <a:buNone/>
            </a:pPr>
            <a:endParaRPr i="0" u="none" strike="noStrike" cap="none">
              <a:solidFill>
                <a:srgbClr val="1F394D"/>
              </a:solidFill>
              <a:latin typeface="Arial Narrow"/>
              <a:ea typeface="Arial Narrow"/>
              <a:cs typeface="Arial Narrow"/>
              <a:sym typeface="Arial Narrow"/>
            </a:endParaRPr>
          </a:p>
          <a:p>
            <a:pPr marL="457200" lvl="0" indent="-381000" algn="l" rtl="0">
              <a:lnSpc>
                <a:spcPct val="100000"/>
              </a:lnSpc>
              <a:spcBef>
                <a:spcPts val="520"/>
              </a:spcBef>
              <a:spcAft>
                <a:spcPts val="0"/>
              </a:spcAft>
              <a:buSzPts val="2400"/>
              <a:buFont typeface="Arial Narrow"/>
              <a:buChar char="✓"/>
            </a:pPr>
            <a:r>
              <a:rPr lang="en-US">
                <a:solidFill>
                  <a:srgbClr val="1F394D"/>
                </a:solidFill>
                <a:latin typeface="Arial Narrow"/>
                <a:ea typeface="Arial Narrow"/>
                <a:cs typeface="Arial Narrow"/>
                <a:sym typeface="Arial Narrow"/>
              </a:rPr>
              <a:t>Reading each night (recorded in Resilience Project Student Planner)</a:t>
            </a:r>
            <a:endParaRPr>
              <a:latin typeface="Arial Narrow"/>
              <a:ea typeface="Arial Narrow"/>
              <a:cs typeface="Arial Narrow"/>
              <a:sym typeface="Arial Narrow"/>
            </a:endParaRPr>
          </a:p>
          <a:p>
            <a:pPr marL="457200" lvl="0" indent="-381000" algn="l" rtl="0">
              <a:lnSpc>
                <a:spcPct val="100000"/>
              </a:lnSpc>
              <a:spcBef>
                <a:spcPts val="520"/>
              </a:spcBef>
              <a:spcAft>
                <a:spcPts val="0"/>
              </a:spcAft>
              <a:buSzPts val="2400"/>
              <a:buFont typeface="Arial Narrow"/>
              <a:buChar char="✓"/>
            </a:pPr>
            <a:r>
              <a:rPr lang="en-US">
                <a:solidFill>
                  <a:srgbClr val="1F394D"/>
                </a:solidFill>
                <a:latin typeface="Arial Narrow"/>
                <a:ea typeface="Arial Narrow"/>
                <a:cs typeface="Arial Narrow"/>
                <a:sym typeface="Arial Narrow"/>
              </a:rPr>
              <a:t>Participation in the Talk, Listen, Learn program - these topics usually change each term.</a:t>
            </a:r>
            <a:endParaRPr>
              <a:solidFill>
                <a:srgbClr val="1F394D"/>
              </a:solidFill>
              <a:latin typeface="Arial Narrow"/>
              <a:ea typeface="Arial Narrow"/>
              <a:cs typeface="Arial Narrow"/>
              <a:sym typeface="Arial Narrow"/>
            </a:endParaRPr>
          </a:p>
          <a:p>
            <a:pPr marL="457200" lvl="0" indent="0" algn="l" rtl="0">
              <a:lnSpc>
                <a:spcPct val="100000"/>
              </a:lnSpc>
              <a:spcBef>
                <a:spcPts val="520"/>
              </a:spcBef>
              <a:spcAft>
                <a:spcPts val="0"/>
              </a:spcAft>
              <a:buSzPts val="2040"/>
              <a:buNone/>
            </a:pPr>
            <a:endParaRPr>
              <a:solidFill>
                <a:srgbClr val="1F394D"/>
              </a:solidFill>
              <a:latin typeface="Arial Narrow"/>
              <a:ea typeface="Arial Narrow"/>
              <a:cs typeface="Arial Narrow"/>
              <a:sym typeface="Arial Narrow"/>
            </a:endParaRPr>
          </a:p>
          <a:p>
            <a:pPr marL="0" marR="0" lvl="0" indent="0" algn="l" rtl="0">
              <a:lnSpc>
                <a:spcPct val="100000"/>
              </a:lnSpc>
              <a:spcBef>
                <a:spcPts val="640"/>
              </a:spcBef>
              <a:spcAft>
                <a:spcPts val="0"/>
              </a:spcAft>
              <a:buClr>
                <a:schemeClr val="accent2"/>
              </a:buClr>
              <a:buSzPts val="2040"/>
              <a:buFont typeface="Courgette"/>
              <a:buNone/>
            </a:pPr>
            <a:endParaRPr sz="3200" b="0" i="0" u="none" strike="noStrike" cap="none">
              <a:solidFill>
                <a:srgbClr val="0070C0"/>
              </a:solidFill>
              <a:latin typeface="Arial Narrow"/>
              <a:ea typeface="Arial Narrow"/>
              <a:cs typeface="Arial Narrow"/>
              <a:sym typeface="Arial Narrow"/>
            </a:endParaRPr>
          </a:p>
        </p:txBody>
      </p:sp>
      <p:sp>
        <p:nvSpPr>
          <p:cNvPr id="161" name="Google Shape;161;p18"/>
          <p:cNvSpPr txBox="1">
            <a:spLocks noGrp="1"/>
          </p:cNvSpPr>
          <p:nvPr>
            <p:ph type="title"/>
          </p:nvPr>
        </p:nvSpPr>
        <p:spPr>
          <a:xfrm>
            <a:off x="755576" y="180256"/>
            <a:ext cx="7880700" cy="1202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400"/>
              <a:buFont typeface="Arial Narrow"/>
              <a:buNone/>
            </a:pPr>
            <a:r>
              <a:rPr lang="en-US" sz="4400" b="1" i="0" u="none" strike="noStrike" cap="none">
                <a:solidFill>
                  <a:srgbClr val="002060"/>
                </a:solidFill>
                <a:latin typeface="Arial Narrow"/>
                <a:ea typeface="Arial Narrow"/>
                <a:cs typeface="Arial Narrow"/>
                <a:sym typeface="Arial Narrow"/>
              </a:rPr>
              <a:t>Homewor</a:t>
            </a:r>
            <a:r>
              <a:rPr lang="en-US" b="1">
                <a:solidFill>
                  <a:srgbClr val="002060"/>
                </a:solidFill>
                <a:latin typeface="Arial Narrow"/>
                <a:ea typeface="Arial Narrow"/>
                <a:cs typeface="Arial Narrow"/>
                <a:sym typeface="Arial Narrow"/>
              </a:rPr>
              <a:t>k</a:t>
            </a:r>
            <a:endParaRPr sz="4400" b="1" i="0" u="none" strike="noStrike" cap="none">
              <a:solidFill>
                <a:srgbClr val="C00000"/>
              </a:solidFill>
              <a:latin typeface="Jacques Francois Shadow"/>
              <a:ea typeface="Jacques Francois Shadow"/>
              <a:cs typeface="Jacques Francois Shadow"/>
              <a:sym typeface="Jacques Francois Shadow"/>
            </a:endParaRPr>
          </a:p>
        </p:txBody>
      </p:sp>
      <p:pic>
        <p:nvPicPr>
          <p:cNvPr id="162" name="Google Shape;162;p18"/>
          <p:cNvPicPr preferRelativeResize="0"/>
          <p:nvPr/>
        </p:nvPicPr>
        <p:blipFill>
          <a:blip r:embed="rId3">
            <a:alphaModFix/>
          </a:blip>
          <a:stretch>
            <a:fillRect/>
          </a:stretch>
        </p:blipFill>
        <p:spPr>
          <a:xfrm rot="10800000">
            <a:off x="5138849" y="3591199"/>
            <a:ext cx="2530727" cy="2994376"/>
          </a:xfrm>
          <a:prstGeom prst="rect">
            <a:avLst/>
          </a:prstGeom>
          <a:noFill/>
          <a:ln>
            <a:noFill/>
          </a:ln>
        </p:spPr>
      </p:pic>
      <p:pic>
        <p:nvPicPr>
          <p:cNvPr id="163" name="Google Shape;163;p18"/>
          <p:cNvPicPr preferRelativeResize="0"/>
          <p:nvPr/>
        </p:nvPicPr>
        <p:blipFill>
          <a:blip r:embed="rId4">
            <a:alphaModFix/>
          </a:blip>
          <a:stretch>
            <a:fillRect/>
          </a:stretch>
        </p:blipFill>
        <p:spPr>
          <a:xfrm rot="10800000">
            <a:off x="4172152" y="3591200"/>
            <a:ext cx="4464123" cy="2994375"/>
          </a:xfrm>
          <a:prstGeom prst="rect">
            <a:avLst/>
          </a:prstGeom>
          <a:noFill/>
          <a:ln>
            <a:noFill/>
          </a:ln>
        </p:spPr>
      </p:pic>
      <p:pic>
        <p:nvPicPr>
          <p:cNvPr id="164" name="Google Shape;164;p18"/>
          <p:cNvPicPr preferRelativeResize="0"/>
          <p:nvPr/>
        </p:nvPicPr>
        <p:blipFill>
          <a:blip r:embed="rId3">
            <a:alphaModFix/>
          </a:blip>
          <a:stretch>
            <a:fillRect/>
          </a:stretch>
        </p:blipFill>
        <p:spPr>
          <a:xfrm rot="9258510">
            <a:off x="1084421" y="3648786"/>
            <a:ext cx="2220110" cy="29486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title"/>
          </p:nvPr>
        </p:nvSpPr>
        <p:spPr>
          <a:xfrm>
            <a:off x="1095023" y="817582"/>
            <a:ext cx="6965100" cy="1202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2060"/>
              </a:buClr>
              <a:buSzPts val="1400"/>
              <a:buFont typeface="Arial"/>
              <a:buNone/>
            </a:pPr>
            <a:r>
              <a:rPr lang="en-US" b="1">
                <a:solidFill>
                  <a:srgbClr val="002060"/>
                </a:solidFill>
                <a:latin typeface="Arial Narrow"/>
                <a:ea typeface="Arial Narrow"/>
                <a:cs typeface="Arial Narrow"/>
                <a:sym typeface="Arial Narrow"/>
              </a:rPr>
              <a:t>How we teach Writing</a:t>
            </a:r>
            <a:endParaRPr/>
          </a:p>
        </p:txBody>
      </p:sp>
      <p:sp>
        <p:nvSpPr>
          <p:cNvPr id="171" name="Google Shape;171;p19"/>
          <p:cNvSpPr txBox="1"/>
          <p:nvPr/>
        </p:nvSpPr>
        <p:spPr>
          <a:xfrm>
            <a:off x="1111350" y="2175250"/>
            <a:ext cx="7166400" cy="45561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chemeClr val="dk1"/>
              </a:buClr>
              <a:buSzPts val="1100"/>
              <a:buFont typeface="Arial"/>
              <a:buNone/>
            </a:pPr>
            <a:r>
              <a:rPr lang="en-US" sz="2400" b="0" i="0" u="none" strike="noStrike" cap="none">
                <a:solidFill>
                  <a:schemeClr val="dk1"/>
                </a:solidFill>
                <a:latin typeface="Arial Narrow"/>
                <a:ea typeface="Arial Narrow"/>
                <a:cs typeface="Arial Narrow"/>
                <a:sym typeface="Arial Narrow"/>
              </a:rPr>
              <a:t>Ralph Fletcher: “We need to set up a community of writers who write from their heart and their head.”</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90000"/>
              </a:lnSpc>
              <a:spcBef>
                <a:spcPts val="1000"/>
              </a:spcBef>
              <a:spcAft>
                <a:spcPts val="0"/>
              </a:spcAft>
              <a:buClr>
                <a:schemeClr val="dk1"/>
              </a:buClr>
              <a:buSzPts val="1100"/>
              <a:buFont typeface="Arial"/>
              <a:buNone/>
            </a:pPr>
            <a:r>
              <a:rPr lang="en-US" sz="2400" b="0" i="0" u="none" strike="noStrike" cap="none">
                <a:solidFill>
                  <a:schemeClr val="dk1"/>
                </a:solidFill>
                <a:latin typeface="Arial Narrow"/>
                <a:ea typeface="Arial Narrow"/>
                <a:cs typeface="Arial Narrow"/>
                <a:sym typeface="Arial Narrow"/>
              </a:rPr>
              <a:t>•</a:t>
            </a:r>
            <a:r>
              <a:rPr lang="en-US" sz="2400" b="0" i="0" u="sng" strike="noStrike" cap="none">
                <a:solidFill>
                  <a:schemeClr val="dk1"/>
                </a:solidFill>
                <a:latin typeface="Arial Narrow"/>
                <a:ea typeface="Arial Narrow"/>
                <a:cs typeface="Arial Narrow"/>
                <a:sym typeface="Arial Narrow"/>
              </a:rPr>
              <a:t>In the classroom:</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90000"/>
              </a:lnSpc>
              <a:spcBef>
                <a:spcPts val="1000"/>
              </a:spcBef>
              <a:spcAft>
                <a:spcPts val="0"/>
              </a:spcAft>
              <a:buClr>
                <a:schemeClr val="dk1"/>
              </a:buClr>
              <a:buSzPts val="1100"/>
              <a:buFont typeface="Arial"/>
              <a:buNone/>
            </a:pPr>
            <a:r>
              <a:rPr lang="en-US" sz="2400" b="0" i="0" u="none" strike="noStrike" cap="none">
                <a:solidFill>
                  <a:schemeClr val="dk1"/>
                </a:solidFill>
                <a:latin typeface="Arial Narrow"/>
                <a:ea typeface="Arial Narrow"/>
                <a:cs typeface="Arial Narrow"/>
                <a:sym typeface="Arial Narrow"/>
              </a:rPr>
              <a:t>•They will use a Writer’s Notebook to help with writing ideas</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90000"/>
              </a:lnSpc>
              <a:spcBef>
                <a:spcPts val="1000"/>
              </a:spcBef>
              <a:spcAft>
                <a:spcPts val="0"/>
              </a:spcAft>
              <a:buClr>
                <a:schemeClr val="dk1"/>
              </a:buClr>
              <a:buSzPts val="1100"/>
              <a:buFont typeface="Arial"/>
              <a:buNone/>
            </a:pPr>
            <a:r>
              <a:rPr lang="en-US" sz="2400" b="0" i="0" u="none" strike="noStrike" cap="none">
                <a:solidFill>
                  <a:schemeClr val="dk1"/>
                </a:solidFill>
                <a:latin typeface="Arial Narrow"/>
                <a:ea typeface="Arial Narrow"/>
                <a:cs typeface="Arial Narrow"/>
                <a:sym typeface="Arial Narrow"/>
              </a:rPr>
              <a:t>•We will use a Writing process: planning, drafting, revising and sometimes publishing</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90000"/>
              </a:lnSpc>
              <a:spcBef>
                <a:spcPts val="1000"/>
              </a:spcBef>
              <a:spcAft>
                <a:spcPts val="0"/>
              </a:spcAft>
              <a:buClr>
                <a:schemeClr val="dk1"/>
              </a:buClr>
              <a:buSzPts val="1100"/>
              <a:buFont typeface="Arial"/>
              <a:buNone/>
            </a:pPr>
            <a:r>
              <a:rPr lang="en-US" sz="2400" b="0" i="0" u="none" strike="noStrike" cap="none">
                <a:solidFill>
                  <a:schemeClr val="dk1"/>
                </a:solidFill>
                <a:latin typeface="Arial Narrow"/>
                <a:ea typeface="Arial Narrow"/>
                <a:cs typeface="Arial Narrow"/>
                <a:sym typeface="Arial Narrow"/>
              </a:rPr>
              <a:t>•Some texts may be worked on for several sessions</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90000"/>
              </a:lnSpc>
              <a:spcBef>
                <a:spcPts val="1000"/>
              </a:spcBef>
              <a:spcAft>
                <a:spcPts val="0"/>
              </a:spcAft>
              <a:buClr>
                <a:schemeClr val="dk1"/>
              </a:buClr>
              <a:buSzPts val="1100"/>
              <a:buFont typeface="Arial"/>
              <a:buNone/>
            </a:pPr>
            <a:r>
              <a:rPr lang="en-US" sz="2400" b="0" i="0" u="none" strike="noStrike" cap="none">
                <a:solidFill>
                  <a:schemeClr val="dk1"/>
                </a:solidFill>
                <a:latin typeface="Arial Narrow"/>
                <a:ea typeface="Arial Narrow"/>
                <a:cs typeface="Arial Narrow"/>
                <a:sym typeface="Arial Narrow"/>
              </a:rPr>
              <a:t>•Writing conventions will be taught in context</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90000"/>
              </a:lnSpc>
              <a:spcBef>
                <a:spcPts val="1000"/>
              </a:spcBef>
              <a:spcAft>
                <a:spcPts val="0"/>
              </a:spcAft>
              <a:buClr>
                <a:schemeClr val="dk1"/>
              </a:buClr>
              <a:buSzPts val="1100"/>
              <a:buFont typeface="Arial"/>
              <a:buNone/>
            </a:pPr>
            <a:r>
              <a:rPr lang="en-US" sz="2400" b="0" i="0" u="none" strike="noStrike" cap="none">
                <a:solidFill>
                  <a:schemeClr val="dk1"/>
                </a:solidFill>
                <a:latin typeface="Arial Narrow"/>
                <a:ea typeface="Arial Narrow"/>
                <a:cs typeface="Arial Narrow"/>
                <a:sym typeface="Arial Narrow"/>
              </a:rPr>
              <a:t>•We will examine many different writing forms</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76"/>
        <p:cNvGrpSpPr/>
        <p:nvPr/>
      </p:nvGrpSpPr>
      <p:grpSpPr>
        <a:xfrm>
          <a:off x="0" y="0"/>
          <a:ext cx="0" cy="0"/>
          <a:chOff x="0" y="0"/>
          <a:chExt cx="0" cy="0"/>
        </a:xfrm>
      </p:grpSpPr>
      <p:sp>
        <p:nvSpPr>
          <p:cNvPr id="177" name="Google Shape;177;p20"/>
          <p:cNvSpPr txBox="1">
            <a:spLocks noGrp="1"/>
          </p:cNvSpPr>
          <p:nvPr>
            <p:ph type="title"/>
          </p:nvPr>
        </p:nvSpPr>
        <p:spPr>
          <a:xfrm>
            <a:off x="467544" y="19776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400"/>
              <a:buFont typeface="Arial Narrow"/>
              <a:buNone/>
            </a:pPr>
            <a:r>
              <a:rPr lang="en-US" b="1" i="0" u="none" strike="noStrike" cap="none">
                <a:solidFill>
                  <a:srgbClr val="002060"/>
                </a:solidFill>
                <a:latin typeface="Arial Narrow"/>
                <a:ea typeface="Arial Narrow"/>
                <a:cs typeface="Arial Narrow"/>
                <a:sym typeface="Arial Narrow"/>
              </a:rPr>
              <a:t>How we teach </a:t>
            </a:r>
            <a:r>
              <a:rPr lang="en-US" b="1">
                <a:solidFill>
                  <a:srgbClr val="002060"/>
                </a:solidFill>
                <a:latin typeface="Arial Narrow"/>
                <a:ea typeface="Arial Narrow"/>
                <a:cs typeface="Arial Narrow"/>
                <a:sym typeface="Arial Narrow"/>
              </a:rPr>
              <a:t>S</a:t>
            </a:r>
            <a:r>
              <a:rPr lang="en-US" b="1" i="0" u="none" strike="noStrike" cap="none">
                <a:solidFill>
                  <a:srgbClr val="002060"/>
                </a:solidFill>
                <a:latin typeface="Arial Narrow"/>
                <a:ea typeface="Arial Narrow"/>
                <a:cs typeface="Arial Narrow"/>
                <a:sym typeface="Arial Narrow"/>
              </a:rPr>
              <a:t>pelling</a:t>
            </a:r>
            <a:endParaRPr b="1" i="0" u="none" strike="noStrike" cap="none">
              <a:solidFill>
                <a:srgbClr val="C00000"/>
              </a:solidFill>
              <a:latin typeface="Jacques Francois Shadow"/>
              <a:ea typeface="Jacques Francois Shadow"/>
              <a:cs typeface="Jacques Francois Shadow"/>
              <a:sym typeface="Jacques Francois Shadow"/>
            </a:endParaRPr>
          </a:p>
        </p:txBody>
      </p:sp>
      <p:sp>
        <p:nvSpPr>
          <p:cNvPr id="178" name="Google Shape;178;p20"/>
          <p:cNvSpPr txBox="1">
            <a:spLocks noGrp="1"/>
          </p:cNvSpPr>
          <p:nvPr>
            <p:ph type="body" idx="1"/>
          </p:nvPr>
        </p:nvSpPr>
        <p:spPr>
          <a:xfrm>
            <a:off x="467544" y="1412776"/>
            <a:ext cx="8229600" cy="48245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endParaRPr>
              <a:solidFill>
                <a:srgbClr val="010101"/>
              </a:solidFill>
              <a:latin typeface="Arial Narrow"/>
              <a:ea typeface="Arial Narrow"/>
              <a:cs typeface="Arial Narrow"/>
              <a:sym typeface="Arial Narrow"/>
            </a:endParaRPr>
          </a:p>
          <a:p>
            <a:pPr marL="0" lvl="0" indent="0" algn="l" rtl="0">
              <a:lnSpc>
                <a:spcPct val="90000"/>
              </a:lnSpc>
              <a:spcBef>
                <a:spcPts val="1000"/>
              </a:spcBef>
              <a:spcAft>
                <a:spcPts val="0"/>
              </a:spcAft>
              <a:buClr>
                <a:schemeClr val="dk1"/>
              </a:buClr>
              <a:buSzPts val="1100"/>
              <a:buFont typeface="Arial"/>
              <a:buNone/>
            </a:pPr>
            <a:r>
              <a:rPr lang="en-US">
                <a:solidFill>
                  <a:srgbClr val="010101"/>
                </a:solidFill>
                <a:latin typeface="Arial Narrow"/>
                <a:ea typeface="Arial Narrow"/>
                <a:cs typeface="Arial Narrow"/>
                <a:sym typeface="Arial Narrow"/>
              </a:rPr>
              <a:t>We will teach students spelling throughout the week through inquiry (working out the meaning, the parts, history and sounds). </a:t>
            </a:r>
            <a:endParaRPr>
              <a:solidFill>
                <a:srgbClr val="010101"/>
              </a:solidFill>
              <a:latin typeface="Arial Narrow"/>
              <a:ea typeface="Arial Narrow"/>
              <a:cs typeface="Arial Narrow"/>
              <a:sym typeface="Arial Narrow"/>
            </a:endParaRPr>
          </a:p>
          <a:p>
            <a:pPr marL="0" lvl="0" indent="0" algn="l" rtl="0">
              <a:lnSpc>
                <a:spcPct val="90000"/>
              </a:lnSpc>
              <a:spcBef>
                <a:spcPts val="1000"/>
              </a:spcBef>
              <a:spcAft>
                <a:spcPts val="0"/>
              </a:spcAft>
              <a:buClr>
                <a:schemeClr val="dk1"/>
              </a:buClr>
              <a:buSzPts val="1100"/>
              <a:buFont typeface="Arial"/>
              <a:buNone/>
            </a:pPr>
            <a:endParaRPr>
              <a:solidFill>
                <a:srgbClr val="010101"/>
              </a:solidFill>
              <a:latin typeface="Arial Narrow"/>
              <a:ea typeface="Arial Narrow"/>
              <a:cs typeface="Arial Narrow"/>
              <a:sym typeface="Arial Narrow"/>
            </a:endParaRPr>
          </a:p>
          <a:p>
            <a:pPr marL="0" lvl="0" indent="0" algn="l" rtl="0">
              <a:lnSpc>
                <a:spcPct val="90000"/>
              </a:lnSpc>
              <a:spcBef>
                <a:spcPts val="1000"/>
              </a:spcBef>
              <a:spcAft>
                <a:spcPts val="0"/>
              </a:spcAft>
              <a:buClr>
                <a:schemeClr val="dk1"/>
              </a:buClr>
              <a:buSzPts val="1100"/>
              <a:buFont typeface="Arial"/>
              <a:buNone/>
            </a:pPr>
            <a:r>
              <a:rPr lang="en-US">
                <a:solidFill>
                  <a:srgbClr val="010101"/>
                </a:solidFill>
                <a:latin typeface="Arial Narrow"/>
                <a:ea typeface="Arial Narrow"/>
                <a:cs typeface="Arial Narrow"/>
                <a:sym typeface="Arial Narrow"/>
              </a:rPr>
              <a:t>We use tools such as word sums and matrices to help us learn the spelling of new words. </a:t>
            </a:r>
            <a:endParaRPr>
              <a:solidFill>
                <a:srgbClr val="010101"/>
              </a:solidFill>
              <a:latin typeface="Arial Narrow"/>
              <a:ea typeface="Arial Narrow"/>
              <a:cs typeface="Arial Narrow"/>
              <a:sym typeface="Arial Narrow"/>
            </a:endParaRPr>
          </a:p>
          <a:p>
            <a:pPr marL="0" lvl="0" indent="0" algn="l" rtl="0">
              <a:lnSpc>
                <a:spcPct val="90000"/>
              </a:lnSpc>
              <a:spcBef>
                <a:spcPts val="1000"/>
              </a:spcBef>
              <a:spcAft>
                <a:spcPts val="0"/>
              </a:spcAft>
              <a:buClr>
                <a:schemeClr val="dk1"/>
              </a:buClr>
              <a:buSzPts val="1100"/>
              <a:buFont typeface="Arial"/>
              <a:buNone/>
            </a:pPr>
            <a:endParaRPr>
              <a:solidFill>
                <a:srgbClr val="010101"/>
              </a:solidFill>
              <a:latin typeface="Arial Narrow"/>
              <a:ea typeface="Arial Narrow"/>
              <a:cs typeface="Arial Narrow"/>
              <a:sym typeface="Arial Narrow"/>
            </a:endParaRPr>
          </a:p>
          <a:p>
            <a:pPr marL="0" lvl="0" indent="0" algn="l" rtl="0">
              <a:lnSpc>
                <a:spcPct val="90000"/>
              </a:lnSpc>
              <a:spcBef>
                <a:spcPts val="1000"/>
              </a:spcBef>
              <a:spcAft>
                <a:spcPts val="0"/>
              </a:spcAft>
              <a:buClr>
                <a:schemeClr val="dk1"/>
              </a:buClr>
              <a:buSzPts val="1100"/>
              <a:buFont typeface="Arial"/>
              <a:buNone/>
            </a:pPr>
            <a:r>
              <a:rPr lang="en-US">
                <a:solidFill>
                  <a:srgbClr val="010101"/>
                </a:solidFill>
                <a:latin typeface="Arial Narrow"/>
                <a:ea typeface="Arial Narrow"/>
                <a:cs typeface="Arial Narrow"/>
                <a:sym typeface="Arial Narrow"/>
              </a:rPr>
              <a:t>Spelling will be differentiated and taught to students to support them at their point of need. </a:t>
            </a:r>
            <a:endParaRPr>
              <a:solidFill>
                <a:srgbClr val="010101"/>
              </a:solidFill>
              <a:latin typeface="Arial Narrow"/>
              <a:ea typeface="Arial Narrow"/>
              <a:cs typeface="Arial Narrow"/>
              <a:sym typeface="Arial Narrow"/>
            </a:endParaRPr>
          </a:p>
          <a:p>
            <a:pPr marL="0" lvl="0" indent="0" algn="l" rtl="0">
              <a:lnSpc>
                <a:spcPct val="90000"/>
              </a:lnSpc>
              <a:spcBef>
                <a:spcPts val="1000"/>
              </a:spcBef>
              <a:spcAft>
                <a:spcPts val="0"/>
              </a:spcAft>
              <a:buClr>
                <a:schemeClr val="dk1"/>
              </a:buClr>
              <a:buSzPts val="1100"/>
              <a:buFont typeface="Arial"/>
              <a:buNone/>
            </a:pPr>
            <a:endParaRPr>
              <a:solidFill>
                <a:srgbClr val="010101"/>
              </a:solidFill>
              <a:latin typeface="Arial Narrow"/>
              <a:ea typeface="Arial Narrow"/>
              <a:cs typeface="Arial Narrow"/>
              <a:sym typeface="Arial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83"/>
        <p:cNvGrpSpPr/>
        <p:nvPr/>
      </p:nvGrpSpPr>
      <p:grpSpPr>
        <a:xfrm>
          <a:off x="0" y="0"/>
          <a:ext cx="0" cy="0"/>
          <a:chOff x="0" y="0"/>
          <a:chExt cx="0" cy="0"/>
        </a:xfrm>
      </p:grpSpPr>
      <p:sp>
        <p:nvSpPr>
          <p:cNvPr id="184" name="Google Shape;184;p21"/>
          <p:cNvSpPr txBox="1">
            <a:spLocks noGrp="1"/>
          </p:cNvSpPr>
          <p:nvPr>
            <p:ph type="title"/>
          </p:nvPr>
        </p:nvSpPr>
        <p:spPr>
          <a:xfrm>
            <a:off x="467544" y="485799"/>
            <a:ext cx="8229600" cy="166165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060"/>
              </a:buClr>
              <a:buSzPts val="1400"/>
              <a:buNone/>
            </a:pPr>
            <a:r>
              <a:rPr lang="en-US" b="1">
                <a:solidFill>
                  <a:srgbClr val="002060"/>
                </a:solidFill>
                <a:latin typeface="Arial Narrow"/>
                <a:ea typeface="Arial Narrow"/>
                <a:cs typeface="Arial Narrow"/>
                <a:sym typeface="Arial Narrow"/>
              </a:rPr>
              <a:t>Different writing elements</a:t>
            </a:r>
            <a:r>
              <a:rPr lang="en-US" sz="4000" b="1" i="0" u="none" strike="noStrike" cap="none">
                <a:solidFill>
                  <a:srgbClr val="002060"/>
                </a:solidFill>
                <a:latin typeface="Arial Narrow"/>
                <a:ea typeface="Arial Narrow"/>
                <a:cs typeface="Arial Narrow"/>
                <a:sym typeface="Arial Narrow"/>
              </a:rPr>
              <a:t> </a:t>
            </a:r>
            <a:br>
              <a:rPr lang="en-US" sz="4000" b="1" i="0" u="none" strike="noStrike" cap="none">
                <a:solidFill>
                  <a:srgbClr val="002060"/>
                </a:solidFill>
                <a:latin typeface="Arial Narrow"/>
                <a:ea typeface="Arial Narrow"/>
                <a:cs typeface="Arial Narrow"/>
                <a:sym typeface="Arial Narrow"/>
              </a:rPr>
            </a:br>
            <a:r>
              <a:rPr lang="en-US" sz="2000">
                <a:latin typeface="Arial Narrow"/>
                <a:ea typeface="Arial Narrow"/>
                <a:cs typeface="Arial Narrow"/>
                <a:sym typeface="Arial Narrow"/>
              </a:rPr>
              <a:t>5 hours of writing lessons per week - minimum </a:t>
            </a:r>
            <a:endParaRPr sz="2000">
              <a:latin typeface="Arial Narrow"/>
              <a:ea typeface="Arial Narrow"/>
              <a:cs typeface="Arial Narrow"/>
              <a:sym typeface="Arial Narrow"/>
            </a:endParaRPr>
          </a:p>
          <a:p>
            <a:pPr marL="0" lvl="0" indent="0" algn="ctr" rtl="0">
              <a:lnSpc>
                <a:spcPct val="100000"/>
              </a:lnSpc>
              <a:spcBef>
                <a:spcPts val="0"/>
              </a:spcBef>
              <a:spcAft>
                <a:spcPts val="0"/>
              </a:spcAft>
              <a:buClr>
                <a:srgbClr val="002060"/>
              </a:buClr>
              <a:buSzPts val="1400"/>
              <a:buNone/>
            </a:pPr>
            <a:br>
              <a:rPr lang="en-US" sz="4000">
                <a:latin typeface="Arial Narrow"/>
                <a:ea typeface="Arial Narrow"/>
                <a:cs typeface="Arial Narrow"/>
                <a:sym typeface="Arial Narrow"/>
              </a:rPr>
            </a:br>
            <a:endParaRPr sz="4000" b="1" i="0" u="none" strike="noStrike" cap="none">
              <a:solidFill>
                <a:srgbClr val="C00000"/>
              </a:solidFill>
              <a:latin typeface="Jacques Francois Shadow"/>
              <a:ea typeface="Jacques Francois Shadow"/>
              <a:cs typeface="Jacques Francois Shadow"/>
              <a:sym typeface="Jacques Francois Shadow"/>
            </a:endParaRPr>
          </a:p>
        </p:txBody>
      </p:sp>
      <p:sp>
        <p:nvSpPr>
          <p:cNvPr id="185" name="Google Shape;185;p21"/>
          <p:cNvSpPr txBox="1">
            <a:spLocks noGrp="1"/>
          </p:cNvSpPr>
          <p:nvPr>
            <p:ph type="body" idx="1"/>
          </p:nvPr>
        </p:nvSpPr>
        <p:spPr>
          <a:xfrm>
            <a:off x="467544" y="1376772"/>
            <a:ext cx="3888432" cy="4824536"/>
          </a:xfrm>
          <a:prstGeom prst="rect">
            <a:avLst/>
          </a:prstGeom>
          <a:noFill/>
          <a:ln>
            <a:noFill/>
          </a:ln>
        </p:spPr>
        <p:txBody>
          <a:bodyPr spcFirstLastPara="1" wrap="square" lIns="91425" tIns="45700" rIns="91425" bIns="45700" anchor="t" anchorCtr="0">
            <a:noAutofit/>
          </a:bodyPr>
          <a:lstStyle/>
          <a:p>
            <a:pPr marL="274320" lvl="0" indent="-274320" algn="l" rtl="0">
              <a:lnSpc>
                <a:spcPct val="100000"/>
              </a:lnSpc>
              <a:spcBef>
                <a:spcPts val="0"/>
              </a:spcBef>
              <a:spcAft>
                <a:spcPts val="0"/>
              </a:spcAft>
              <a:buSzPts val="2400"/>
              <a:buFont typeface="Arial Narrow"/>
              <a:buChar char="O"/>
            </a:pPr>
            <a:r>
              <a:rPr lang="en-US">
                <a:latin typeface="Arial Narrow"/>
                <a:ea typeface="Arial Narrow"/>
                <a:cs typeface="Arial Narrow"/>
                <a:sym typeface="Arial Narrow"/>
              </a:rPr>
              <a:t>Methods of instruction:</a:t>
            </a:r>
            <a:endParaRPr>
              <a:latin typeface="Arial Narrow"/>
              <a:ea typeface="Arial Narrow"/>
              <a:cs typeface="Arial Narrow"/>
              <a:sym typeface="Arial Narrow"/>
            </a:endParaRPr>
          </a:p>
          <a:p>
            <a:pPr marL="640080" lvl="1" indent="-328930" algn="l" rtl="0">
              <a:lnSpc>
                <a:spcPct val="100000"/>
              </a:lnSpc>
              <a:spcBef>
                <a:spcPts val="400"/>
              </a:spcBef>
              <a:spcAft>
                <a:spcPts val="0"/>
              </a:spcAft>
              <a:buSzPts val="2400"/>
              <a:buFont typeface="Arial Narrow"/>
              <a:buChar char="O"/>
            </a:pPr>
            <a:r>
              <a:rPr lang="en-US" sz="2400">
                <a:latin typeface="Arial Narrow"/>
                <a:ea typeface="Arial Narrow"/>
                <a:cs typeface="Arial Narrow"/>
                <a:sym typeface="Arial Narrow"/>
              </a:rPr>
              <a:t>Modelled writing</a:t>
            </a:r>
            <a:endParaRPr sz="2400">
              <a:latin typeface="Arial Narrow"/>
              <a:ea typeface="Arial Narrow"/>
              <a:cs typeface="Arial Narrow"/>
              <a:sym typeface="Arial Narrow"/>
            </a:endParaRPr>
          </a:p>
          <a:p>
            <a:pPr marL="640080" lvl="1" indent="-328930" algn="l" rtl="0">
              <a:lnSpc>
                <a:spcPct val="100000"/>
              </a:lnSpc>
              <a:spcBef>
                <a:spcPts val="400"/>
              </a:spcBef>
              <a:spcAft>
                <a:spcPts val="0"/>
              </a:spcAft>
              <a:buSzPts val="2400"/>
              <a:buFont typeface="Arial Narrow"/>
              <a:buChar char="O"/>
            </a:pPr>
            <a:r>
              <a:rPr lang="en-US" sz="2400">
                <a:latin typeface="Arial Narrow"/>
                <a:ea typeface="Arial Narrow"/>
                <a:cs typeface="Arial Narrow"/>
                <a:sym typeface="Arial Narrow"/>
              </a:rPr>
              <a:t>Shared writing</a:t>
            </a:r>
            <a:endParaRPr sz="2400">
              <a:latin typeface="Arial Narrow"/>
              <a:ea typeface="Arial Narrow"/>
              <a:cs typeface="Arial Narrow"/>
              <a:sym typeface="Arial Narrow"/>
            </a:endParaRPr>
          </a:p>
          <a:p>
            <a:pPr marL="640080" lvl="1" indent="-328930" algn="l" rtl="0">
              <a:lnSpc>
                <a:spcPct val="100000"/>
              </a:lnSpc>
              <a:spcBef>
                <a:spcPts val="400"/>
              </a:spcBef>
              <a:spcAft>
                <a:spcPts val="0"/>
              </a:spcAft>
              <a:buSzPts val="2400"/>
              <a:buFont typeface="Arial Narrow"/>
              <a:buChar char="O"/>
            </a:pPr>
            <a:r>
              <a:rPr lang="en-US" sz="2400">
                <a:latin typeface="Arial Narrow"/>
                <a:ea typeface="Arial Narrow"/>
                <a:cs typeface="Arial Narrow"/>
                <a:sym typeface="Arial Narrow"/>
              </a:rPr>
              <a:t>Conferencing</a:t>
            </a:r>
            <a:endParaRPr sz="2400">
              <a:latin typeface="Arial Narrow"/>
              <a:ea typeface="Arial Narrow"/>
              <a:cs typeface="Arial Narrow"/>
              <a:sym typeface="Arial Narrow"/>
            </a:endParaRPr>
          </a:p>
          <a:p>
            <a:pPr marL="274320" lvl="0" indent="-144780" algn="l" rtl="0">
              <a:lnSpc>
                <a:spcPct val="100000"/>
              </a:lnSpc>
              <a:spcBef>
                <a:spcPts val="480"/>
              </a:spcBef>
              <a:spcAft>
                <a:spcPts val="0"/>
              </a:spcAft>
              <a:buClr>
                <a:schemeClr val="accent2"/>
              </a:buClr>
              <a:buSzPts val="2040"/>
              <a:buFont typeface="Courgette"/>
              <a:buNone/>
            </a:pPr>
            <a:endParaRPr>
              <a:latin typeface="Arial Narrow"/>
              <a:ea typeface="Arial Narrow"/>
              <a:cs typeface="Arial Narrow"/>
              <a:sym typeface="Arial Narrow"/>
            </a:endParaRPr>
          </a:p>
          <a:p>
            <a:pPr marL="274320" lvl="0" indent="-274320" algn="l" rtl="0">
              <a:lnSpc>
                <a:spcPct val="100000"/>
              </a:lnSpc>
              <a:spcBef>
                <a:spcPts val="480"/>
              </a:spcBef>
              <a:spcAft>
                <a:spcPts val="0"/>
              </a:spcAft>
              <a:buSzPts val="2400"/>
              <a:buFont typeface="Arial Narrow"/>
              <a:buChar char="O"/>
            </a:pPr>
            <a:r>
              <a:rPr lang="en-US">
                <a:latin typeface="Arial Narrow"/>
                <a:ea typeface="Arial Narrow"/>
                <a:cs typeface="Arial Narrow"/>
                <a:sym typeface="Arial Narrow"/>
              </a:rPr>
              <a:t>Purposes for writing:</a:t>
            </a:r>
            <a:endParaRPr>
              <a:latin typeface="Arial Narrow"/>
              <a:ea typeface="Arial Narrow"/>
              <a:cs typeface="Arial Narrow"/>
              <a:sym typeface="Arial Narrow"/>
            </a:endParaRPr>
          </a:p>
          <a:p>
            <a:pPr marL="640080" lvl="1" indent="-328930" algn="l" rtl="0">
              <a:lnSpc>
                <a:spcPct val="100000"/>
              </a:lnSpc>
              <a:spcBef>
                <a:spcPts val="400"/>
              </a:spcBef>
              <a:spcAft>
                <a:spcPts val="0"/>
              </a:spcAft>
              <a:buSzPts val="2400"/>
              <a:buFont typeface="Arial Narrow"/>
              <a:buChar char="O"/>
            </a:pPr>
            <a:r>
              <a:rPr lang="en-US" sz="2400">
                <a:latin typeface="Arial Narrow"/>
                <a:ea typeface="Arial Narrow"/>
                <a:cs typeface="Arial Narrow"/>
                <a:sym typeface="Arial Narrow"/>
              </a:rPr>
              <a:t>to entertain</a:t>
            </a:r>
            <a:endParaRPr sz="2400">
              <a:latin typeface="Arial Narrow"/>
              <a:ea typeface="Arial Narrow"/>
              <a:cs typeface="Arial Narrow"/>
              <a:sym typeface="Arial Narrow"/>
            </a:endParaRPr>
          </a:p>
          <a:p>
            <a:pPr marL="640080" lvl="1" indent="-328930" algn="l" rtl="0">
              <a:lnSpc>
                <a:spcPct val="100000"/>
              </a:lnSpc>
              <a:spcBef>
                <a:spcPts val="400"/>
              </a:spcBef>
              <a:spcAft>
                <a:spcPts val="0"/>
              </a:spcAft>
              <a:buSzPts val="2400"/>
              <a:buFont typeface="Arial Narrow"/>
              <a:buChar char="O"/>
            </a:pPr>
            <a:r>
              <a:rPr lang="en-US" sz="2400">
                <a:latin typeface="Arial Narrow"/>
                <a:ea typeface="Arial Narrow"/>
                <a:cs typeface="Arial Narrow"/>
                <a:sym typeface="Arial Narrow"/>
              </a:rPr>
              <a:t>to persuade</a:t>
            </a:r>
            <a:endParaRPr sz="2400">
              <a:latin typeface="Arial Narrow"/>
              <a:ea typeface="Arial Narrow"/>
              <a:cs typeface="Arial Narrow"/>
              <a:sym typeface="Arial Narrow"/>
            </a:endParaRPr>
          </a:p>
          <a:p>
            <a:pPr marL="640080" lvl="1" indent="-328930" algn="l" rtl="0">
              <a:lnSpc>
                <a:spcPct val="100000"/>
              </a:lnSpc>
              <a:spcBef>
                <a:spcPts val="400"/>
              </a:spcBef>
              <a:spcAft>
                <a:spcPts val="0"/>
              </a:spcAft>
              <a:buSzPts val="2400"/>
              <a:buFont typeface="Arial Narrow"/>
              <a:buChar char="O"/>
            </a:pPr>
            <a:r>
              <a:rPr lang="en-US" sz="2400">
                <a:latin typeface="Arial Narrow"/>
                <a:ea typeface="Arial Narrow"/>
                <a:cs typeface="Arial Narrow"/>
                <a:sym typeface="Arial Narrow"/>
              </a:rPr>
              <a:t>to inform/explain</a:t>
            </a:r>
            <a:endParaRPr sz="2400">
              <a:latin typeface="Arial Narrow"/>
              <a:ea typeface="Arial Narrow"/>
              <a:cs typeface="Arial Narrow"/>
              <a:sym typeface="Arial Narrow"/>
            </a:endParaRPr>
          </a:p>
          <a:p>
            <a:pPr marL="640080" lvl="1" indent="-328930" algn="l" rtl="0">
              <a:lnSpc>
                <a:spcPct val="100000"/>
              </a:lnSpc>
              <a:spcBef>
                <a:spcPts val="400"/>
              </a:spcBef>
              <a:spcAft>
                <a:spcPts val="0"/>
              </a:spcAft>
              <a:buSzPts val="2400"/>
              <a:buFont typeface="Arial Narrow"/>
              <a:buChar char="O"/>
            </a:pPr>
            <a:r>
              <a:rPr lang="en-US" sz="2400">
                <a:latin typeface="Arial Narrow"/>
                <a:ea typeface="Arial Narrow"/>
                <a:cs typeface="Arial Narrow"/>
                <a:sym typeface="Arial Narrow"/>
              </a:rPr>
              <a:t>to transact</a:t>
            </a:r>
            <a:endParaRPr sz="2400">
              <a:latin typeface="Arial Narrow"/>
              <a:ea typeface="Arial Narrow"/>
              <a:cs typeface="Arial Narrow"/>
              <a:sym typeface="Arial Narrow"/>
            </a:endParaRPr>
          </a:p>
        </p:txBody>
      </p:sp>
      <p:sp>
        <p:nvSpPr>
          <p:cNvPr id="186" name="Google Shape;186;p21"/>
          <p:cNvSpPr txBox="1"/>
          <p:nvPr/>
        </p:nvSpPr>
        <p:spPr>
          <a:xfrm>
            <a:off x="4740331" y="1340768"/>
            <a:ext cx="3888432" cy="5328592"/>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chemeClr val="accent2"/>
              </a:buClr>
              <a:buSzPts val="2400"/>
              <a:buFont typeface="Arial Narrow"/>
              <a:buChar char="O"/>
            </a:pPr>
            <a:r>
              <a:rPr lang="en-US" sz="2400" b="0" i="0" u="none" strike="noStrike" cap="none">
                <a:solidFill>
                  <a:schemeClr val="dk1"/>
                </a:solidFill>
                <a:latin typeface="Arial Narrow"/>
                <a:ea typeface="Arial Narrow"/>
                <a:cs typeface="Arial Narrow"/>
                <a:sym typeface="Arial Narrow"/>
              </a:rPr>
              <a:t>Language Experience </a:t>
            </a:r>
            <a:endParaRPr sz="2400" b="0" i="0" u="none" strike="noStrike" cap="none">
              <a:solidFill>
                <a:schemeClr val="dk1"/>
              </a:solidFill>
              <a:latin typeface="Arial Narrow"/>
              <a:ea typeface="Arial Narrow"/>
              <a:cs typeface="Arial Narrow"/>
              <a:sym typeface="Arial Narrow"/>
            </a:endParaRPr>
          </a:p>
          <a:p>
            <a:pPr marL="274320" marR="0" lvl="0" indent="-274320" algn="l" rtl="0">
              <a:lnSpc>
                <a:spcPct val="100000"/>
              </a:lnSpc>
              <a:spcBef>
                <a:spcPts val="0"/>
              </a:spcBef>
              <a:spcAft>
                <a:spcPts val="0"/>
              </a:spcAft>
              <a:buClr>
                <a:schemeClr val="accent2"/>
              </a:buClr>
              <a:buSzPts val="2400"/>
              <a:buFont typeface="Arial Narrow"/>
              <a:buChar char="O"/>
            </a:pPr>
            <a:r>
              <a:rPr lang="en-US" sz="2400" b="0" i="0" u="none" strike="noStrike" cap="none">
                <a:solidFill>
                  <a:schemeClr val="dk1"/>
                </a:solidFill>
                <a:latin typeface="Arial Narrow"/>
                <a:ea typeface="Arial Narrow"/>
                <a:cs typeface="Arial Narrow"/>
                <a:sym typeface="Arial Narrow"/>
              </a:rPr>
              <a:t>Oral language - EAL (language experience)</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1100"/>
              <a:buFont typeface="Arial"/>
              <a:buNone/>
            </a:pPr>
            <a:r>
              <a:rPr lang="en-US" sz="2400" b="0" i="1" u="none" strike="noStrike" cap="none">
                <a:solidFill>
                  <a:srgbClr val="C00000"/>
                </a:solidFill>
                <a:latin typeface="Arial Narrow"/>
                <a:ea typeface="Arial Narrow"/>
                <a:cs typeface="Arial Narrow"/>
                <a:sym typeface="Arial Narrow"/>
              </a:rPr>
              <a:t>0</a:t>
            </a:r>
            <a:r>
              <a:rPr lang="en-US" sz="2400" b="0" i="0" u="none" strike="noStrike" cap="none">
                <a:solidFill>
                  <a:schemeClr val="dk1"/>
                </a:solidFill>
                <a:latin typeface="Arial Narrow"/>
                <a:ea typeface="Arial Narrow"/>
                <a:cs typeface="Arial Narrow"/>
                <a:sym typeface="Arial Narrow"/>
              </a:rPr>
              <a:t> Writer’s Notebook</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480"/>
              </a:spcBef>
              <a:spcAft>
                <a:spcPts val="0"/>
              </a:spcAft>
              <a:buClr>
                <a:schemeClr val="dk1"/>
              </a:buClr>
              <a:buSzPts val="1400"/>
              <a:buFont typeface="Arial"/>
              <a:buNone/>
            </a:pPr>
            <a:endParaRPr sz="2400" b="0" i="0" u="none" strike="noStrike" cap="none">
              <a:solidFill>
                <a:schemeClr val="dk1"/>
              </a:solidFill>
              <a:latin typeface="Arial Narrow"/>
              <a:ea typeface="Arial Narrow"/>
              <a:cs typeface="Arial Narrow"/>
              <a:sym typeface="Arial Narrow"/>
            </a:endParaRPr>
          </a:p>
          <a:p>
            <a:pPr marL="274320" marR="0" lvl="0" indent="-274320" algn="l" rtl="0">
              <a:lnSpc>
                <a:spcPct val="100000"/>
              </a:lnSpc>
              <a:spcBef>
                <a:spcPts val="480"/>
              </a:spcBef>
              <a:spcAft>
                <a:spcPts val="0"/>
              </a:spcAft>
              <a:buClr>
                <a:schemeClr val="accent2"/>
              </a:buClr>
              <a:buSzPts val="2400"/>
              <a:buFont typeface="Arial Narrow"/>
              <a:buChar char="O"/>
            </a:pPr>
            <a:r>
              <a:rPr lang="en-US" sz="2400" b="0" i="0" u="none" strike="noStrike" cap="none">
                <a:solidFill>
                  <a:schemeClr val="dk1"/>
                </a:solidFill>
                <a:latin typeface="Arial Narrow"/>
                <a:ea typeface="Arial Narrow"/>
                <a:cs typeface="Arial Narrow"/>
                <a:sym typeface="Arial Narrow"/>
              </a:rPr>
              <a:t>The writing process:</a:t>
            </a:r>
            <a:endParaRPr sz="2400" b="0" i="0" u="none" strike="noStrike" cap="none">
              <a:solidFill>
                <a:schemeClr val="dk1"/>
              </a:solidFill>
              <a:latin typeface="Arial Narrow"/>
              <a:ea typeface="Arial Narrow"/>
              <a:cs typeface="Arial Narrow"/>
              <a:sym typeface="Arial Narrow"/>
            </a:endParaRPr>
          </a:p>
          <a:p>
            <a:pPr marL="640080" marR="0" lvl="1" indent="-328930" algn="l" rtl="0">
              <a:lnSpc>
                <a:spcPct val="100000"/>
              </a:lnSpc>
              <a:spcBef>
                <a:spcPts val="400"/>
              </a:spcBef>
              <a:spcAft>
                <a:spcPts val="0"/>
              </a:spcAft>
              <a:buClr>
                <a:schemeClr val="accent2"/>
              </a:buClr>
              <a:buSzPts val="2400"/>
              <a:buFont typeface="Arial Narrow"/>
              <a:buChar char="O"/>
            </a:pPr>
            <a:r>
              <a:rPr lang="en-US" sz="2400" b="0" i="0" u="none" strike="noStrike" cap="none">
                <a:solidFill>
                  <a:schemeClr val="dk1"/>
                </a:solidFill>
                <a:latin typeface="Arial Narrow"/>
                <a:ea typeface="Arial Narrow"/>
                <a:cs typeface="Arial Narrow"/>
                <a:sym typeface="Arial Narrow"/>
              </a:rPr>
              <a:t>Brainstorm/Plan</a:t>
            </a:r>
            <a:endParaRPr sz="2400" b="0" i="0" u="none" strike="noStrike" cap="none">
              <a:solidFill>
                <a:schemeClr val="dk1"/>
              </a:solidFill>
              <a:latin typeface="Arial Narrow"/>
              <a:ea typeface="Arial Narrow"/>
              <a:cs typeface="Arial Narrow"/>
              <a:sym typeface="Arial Narrow"/>
            </a:endParaRPr>
          </a:p>
          <a:p>
            <a:pPr marL="640080" marR="0" lvl="1" indent="-328930" algn="l" rtl="0">
              <a:lnSpc>
                <a:spcPct val="100000"/>
              </a:lnSpc>
              <a:spcBef>
                <a:spcPts val="400"/>
              </a:spcBef>
              <a:spcAft>
                <a:spcPts val="0"/>
              </a:spcAft>
              <a:buClr>
                <a:schemeClr val="accent2"/>
              </a:buClr>
              <a:buSzPts val="2400"/>
              <a:buFont typeface="Arial Narrow"/>
              <a:buChar char="O"/>
            </a:pPr>
            <a:r>
              <a:rPr lang="en-US" sz="2400" b="0" i="0" u="none" strike="noStrike" cap="none">
                <a:solidFill>
                  <a:schemeClr val="dk1"/>
                </a:solidFill>
                <a:latin typeface="Arial Narrow"/>
                <a:ea typeface="Arial Narrow"/>
                <a:cs typeface="Arial Narrow"/>
                <a:sym typeface="Arial Narrow"/>
              </a:rPr>
              <a:t>Draft</a:t>
            </a:r>
            <a:endParaRPr sz="2400" b="0" i="0" u="none" strike="noStrike" cap="none">
              <a:solidFill>
                <a:schemeClr val="dk1"/>
              </a:solidFill>
              <a:latin typeface="Arial Narrow"/>
              <a:ea typeface="Arial Narrow"/>
              <a:cs typeface="Arial Narrow"/>
              <a:sym typeface="Arial Narrow"/>
            </a:endParaRPr>
          </a:p>
          <a:p>
            <a:pPr marL="640080" marR="0" lvl="1" indent="-328930" algn="l" rtl="0">
              <a:lnSpc>
                <a:spcPct val="100000"/>
              </a:lnSpc>
              <a:spcBef>
                <a:spcPts val="400"/>
              </a:spcBef>
              <a:spcAft>
                <a:spcPts val="0"/>
              </a:spcAft>
              <a:buClr>
                <a:schemeClr val="accent2"/>
              </a:buClr>
              <a:buSzPts val="2400"/>
              <a:buFont typeface="Arial Narrow"/>
              <a:buChar char="O"/>
            </a:pPr>
            <a:r>
              <a:rPr lang="en-US" sz="2400" b="0" i="0" u="none" strike="noStrike" cap="none">
                <a:solidFill>
                  <a:schemeClr val="dk1"/>
                </a:solidFill>
                <a:latin typeface="Arial Narrow"/>
                <a:ea typeface="Arial Narrow"/>
                <a:cs typeface="Arial Narrow"/>
                <a:sym typeface="Arial Narrow"/>
              </a:rPr>
              <a:t>Revise </a:t>
            </a:r>
            <a:endParaRPr sz="2400" b="0" i="0" u="none" strike="noStrike" cap="none">
              <a:solidFill>
                <a:schemeClr val="dk1"/>
              </a:solidFill>
              <a:latin typeface="Arial Narrow"/>
              <a:ea typeface="Arial Narrow"/>
              <a:cs typeface="Arial Narrow"/>
              <a:sym typeface="Arial Narrow"/>
            </a:endParaRPr>
          </a:p>
          <a:p>
            <a:pPr marL="640080" marR="0" lvl="1" indent="-328930" algn="l" rtl="0">
              <a:lnSpc>
                <a:spcPct val="100000"/>
              </a:lnSpc>
              <a:spcBef>
                <a:spcPts val="400"/>
              </a:spcBef>
              <a:spcAft>
                <a:spcPts val="0"/>
              </a:spcAft>
              <a:buClr>
                <a:schemeClr val="accent2"/>
              </a:buClr>
              <a:buSzPts val="2400"/>
              <a:buFont typeface="Arial Narrow"/>
              <a:buChar char="O"/>
            </a:pPr>
            <a:r>
              <a:rPr lang="en-US" sz="2400" b="0" i="0" u="none" strike="noStrike" cap="none">
                <a:solidFill>
                  <a:schemeClr val="dk1"/>
                </a:solidFill>
                <a:latin typeface="Arial Narrow"/>
                <a:ea typeface="Arial Narrow"/>
                <a:cs typeface="Arial Narrow"/>
                <a:sym typeface="Arial Narrow"/>
              </a:rPr>
              <a:t>Edit </a:t>
            </a:r>
            <a:endParaRPr sz="2400" b="0" i="0" u="none" strike="noStrike" cap="none">
              <a:solidFill>
                <a:schemeClr val="dk1"/>
              </a:solidFill>
              <a:latin typeface="Arial Narrow"/>
              <a:ea typeface="Arial Narrow"/>
              <a:cs typeface="Arial Narrow"/>
              <a:sym typeface="Arial Narrow"/>
            </a:endParaRPr>
          </a:p>
          <a:p>
            <a:pPr marL="640080" marR="0" lvl="1" indent="-328930" algn="l" rtl="0">
              <a:lnSpc>
                <a:spcPct val="100000"/>
              </a:lnSpc>
              <a:spcBef>
                <a:spcPts val="400"/>
              </a:spcBef>
              <a:spcAft>
                <a:spcPts val="0"/>
              </a:spcAft>
              <a:buClr>
                <a:schemeClr val="accent2"/>
              </a:buClr>
              <a:buSzPts val="2400"/>
              <a:buFont typeface="Arial Narrow"/>
              <a:buChar char="O"/>
            </a:pPr>
            <a:r>
              <a:rPr lang="en-US" sz="2400" b="0" i="0" u="none" strike="noStrike" cap="none">
                <a:solidFill>
                  <a:schemeClr val="dk1"/>
                </a:solidFill>
                <a:latin typeface="Arial Narrow"/>
                <a:ea typeface="Arial Narrow"/>
                <a:cs typeface="Arial Narrow"/>
                <a:sym typeface="Arial Narrow"/>
              </a:rPr>
              <a:t>Publish</a:t>
            </a:r>
            <a:endParaRPr sz="2400" b="0" i="0" u="none" strike="noStrike" cap="none">
              <a:solidFill>
                <a:schemeClr val="dk1"/>
              </a:solidFill>
              <a:latin typeface="Arial Narrow"/>
              <a:ea typeface="Arial Narrow"/>
              <a:cs typeface="Arial Narrow"/>
              <a:sym typeface="Arial Narrow"/>
            </a:endParaRPr>
          </a:p>
        </p:txBody>
      </p:sp>
    </p:spTree>
  </p:cSld>
  <p:clrMapOvr>
    <a:masterClrMapping/>
  </p:clrMapOvr>
</p:sld>
</file>

<file path=ppt/theme/theme1.xml><?xml version="1.0" encoding="utf-8"?>
<a:theme xmlns:a="http://schemas.openxmlformats.org/drawingml/2006/main" name="Pushpin">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2138</Words>
  <Application>Microsoft Office PowerPoint</Application>
  <PresentationFormat>On-screen Show (4:3)</PresentationFormat>
  <Paragraphs>273</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Constantia</vt:lpstr>
      <vt:lpstr>Jacques Francois Shadow</vt:lpstr>
      <vt:lpstr>Calibri</vt:lpstr>
      <vt:lpstr>Arial</vt:lpstr>
      <vt:lpstr>Arial Narrow</vt:lpstr>
      <vt:lpstr>Noto Sans Symbols</vt:lpstr>
      <vt:lpstr>Courgette</vt:lpstr>
      <vt:lpstr>Algerian</vt:lpstr>
      <vt:lpstr>Times New Roman</vt:lpstr>
      <vt:lpstr>Pushpin</vt:lpstr>
      <vt:lpstr>  Level 1/2 Information Evening Term 1, 2025        </vt:lpstr>
      <vt:lpstr>Quality Beginnings </vt:lpstr>
      <vt:lpstr>PowerPoint Presentation</vt:lpstr>
      <vt:lpstr>CURRICULUM </vt:lpstr>
      <vt:lpstr>PowerPoint Presentation</vt:lpstr>
      <vt:lpstr>Homework</vt:lpstr>
      <vt:lpstr>How we teach Writing</vt:lpstr>
      <vt:lpstr>How we teach Spelling</vt:lpstr>
      <vt:lpstr>Different writing elements  5 hours of writing lessons per week - minimum   </vt:lpstr>
      <vt:lpstr>Speaking &amp; Listening</vt:lpstr>
      <vt:lpstr> Maths</vt:lpstr>
      <vt:lpstr>Inquiry</vt:lpstr>
      <vt:lpstr>PowerPoint Presentation</vt:lpstr>
      <vt:lpstr>PowerPoint Presentation</vt:lpstr>
      <vt:lpstr>PowerPoint Presentation</vt:lpstr>
      <vt:lpstr>PowerPoint Presentation</vt:lpstr>
      <vt:lpstr>PowerPoint Presentation</vt:lpstr>
      <vt:lpstr>Specialist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Sarah Woods</dc:creator>
  <cp:lastModifiedBy>Sarah Woods</cp:lastModifiedBy>
  <cp:revision>1</cp:revision>
  <dcterms:modified xsi:type="dcterms:W3CDTF">2025-01-30T23:33:35Z</dcterms:modified>
</cp:coreProperties>
</file>