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7010400" cy="9296400"/>
  <p:embeddedFontLst>
    <p:embeddedFont>
      <p:font typeface="Alata" panose="020B0604020202020204" charset="0"/>
      <p:regular r:id="rId30"/>
    </p:embeddedFont>
    <p:embeddedFont>
      <p:font typeface="Arial Narrow" panose="020B0606020202030204" pitchFamily="34" charset="0"/>
      <p:regular r:id="rId31"/>
      <p:bold r:id="rId32"/>
      <p:italic r:id="rId33"/>
      <p:boldItalic r:id="rId34"/>
    </p:embeddedFont>
    <p:embeddedFont>
      <p:font typeface="Constantia" panose="02030602050306030303" pitchFamily="18" charset="0"/>
      <p:regular r:id="rId35"/>
      <p:bold r:id="rId36"/>
      <p:italic r:id="rId37"/>
      <p:boldItalic r:id="rId38"/>
    </p:embeddedFont>
    <p:embeddedFont>
      <p:font typeface="Jacques Francois Shadow" panose="020B0604020202020204" charset="0"/>
      <p:regular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50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notes"/>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22" name="Google Shape;122;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8: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lnSpc>
                <a:spcPct val="80000"/>
              </a:lnSpc>
              <a:spcBef>
                <a:spcPts val="0"/>
              </a:spcBef>
              <a:spcAft>
                <a:spcPts val="0"/>
              </a:spcAft>
              <a:buClr>
                <a:schemeClr val="dk1"/>
              </a:buClr>
              <a:buSzPts val="1400"/>
              <a:buFont typeface="Calibri"/>
              <a:buNone/>
            </a:pPr>
            <a:endParaRPr sz="930" b="0" i="0" u="none" strike="noStrike" cap="none">
              <a:solidFill>
                <a:schemeClr val="dk1"/>
              </a:solidFill>
              <a:latin typeface="Calibri"/>
              <a:ea typeface="Calibri"/>
              <a:cs typeface="Calibri"/>
              <a:sym typeface="Calibri"/>
            </a:endParaRPr>
          </a:p>
        </p:txBody>
      </p:sp>
      <p:sp>
        <p:nvSpPr>
          <p:cNvPr id="192" name="Google Shape;192;p8: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9: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marR="0" lvl="0" indent="0" algn="l" rtl="0">
              <a:lnSpc>
                <a:spcPct val="80000"/>
              </a:lnSpc>
              <a:spcBef>
                <a:spcPts val="0"/>
              </a:spcBef>
              <a:spcAft>
                <a:spcPts val="0"/>
              </a:spcAft>
              <a:buClr>
                <a:schemeClr val="dk1"/>
              </a:buClr>
              <a:buSzPts val="1400"/>
              <a:buFont typeface="Calibri"/>
              <a:buNone/>
            </a:pPr>
            <a:endParaRPr sz="930" b="0" i="0" u="none" strike="noStrike" cap="none">
              <a:solidFill>
                <a:schemeClr val="dk1"/>
              </a:solidFill>
              <a:latin typeface="Calibri"/>
              <a:ea typeface="Calibri"/>
              <a:cs typeface="Calibri"/>
              <a:sym typeface="Calibri"/>
            </a:endParaRPr>
          </a:p>
        </p:txBody>
      </p:sp>
      <p:sp>
        <p:nvSpPr>
          <p:cNvPr id="200" name="Google Shape;200;p9: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0: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a:p>
        </p:txBody>
      </p:sp>
      <p:sp>
        <p:nvSpPr>
          <p:cNvPr id="206" name="Google Shape;206;p10: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a:p>
        </p:txBody>
      </p:sp>
      <p:sp>
        <p:nvSpPr>
          <p:cNvPr id="212" name="Google Shape;212;p14: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2: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a:p>
        </p:txBody>
      </p:sp>
      <p:sp>
        <p:nvSpPr>
          <p:cNvPr id="220" name="Google Shape;220;p12: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a:p>
        </p:txBody>
      </p:sp>
      <p:sp>
        <p:nvSpPr>
          <p:cNvPr id="226" name="Google Shape;226;p1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6:notes"/>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chemeClr val="dk1"/>
              </a:buClr>
              <a:buSzPts val="1400"/>
              <a:buFont typeface="Calibri"/>
              <a:buNone/>
            </a:pPr>
            <a:endParaRPr/>
          </a:p>
        </p:txBody>
      </p:sp>
      <p:sp>
        <p:nvSpPr>
          <p:cNvPr id="233" name="Google Shape;233;p1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7:notes"/>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chemeClr val="dk1"/>
              </a:buClr>
              <a:buSzPts val="1400"/>
              <a:buFont typeface="Calibri"/>
              <a:buNone/>
            </a:pPr>
            <a:endParaRPr/>
          </a:p>
        </p:txBody>
      </p:sp>
      <p:sp>
        <p:nvSpPr>
          <p:cNvPr id="242" name="Google Shape;242;p17: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9: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a:p>
        </p:txBody>
      </p:sp>
      <p:sp>
        <p:nvSpPr>
          <p:cNvPr id="251" name="Google Shape;251;p19: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2afa93bc6a_0_0: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32afa93bc6a_0_0:notes"/>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g32afa93bc6a_0_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18: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a:p>
        </p:txBody>
      </p:sp>
      <p:sp>
        <p:nvSpPr>
          <p:cNvPr id="128" name="Google Shape;128;p18: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2</a:t>
            </a:fld>
            <a:endParaRPr sz="12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32afa93bc6a_0_6: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32afa93bc6a_0_6:notes"/>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g32afa93bc6a_0_6: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2afa93bc6a_0_12: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32afa93bc6a_0_12:notes"/>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g32afa93bc6a_0_12: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2afa93bc6a_0_27: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2afa93bc6a_0_27:notes"/>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g32afa93bc6a_0_27: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2afa93bc6a_0_35: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32afa93bc6a_0_35:notes"/>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g32afa93bc6a_0_35: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32afa93bc6a_0_43: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32afa93bc6a_0_43:notes"/>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3" name="Google Shape;293;g32afa93bc6a_0_43: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2afa93bc6a_0_50: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2afa93bc6a_0_50:notes"/>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g32afa93bc6a_0_5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2afa93bc6a_0_57: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32afa93bc6a_0_57:notes"/>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g32afa93bc6a_0_57: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20: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311" name="Google Shape;311;p20: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27</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1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a:p>
        </p:txBody>
      </p:sp>
      <p:sp>
        <p:nvSpPr>
          <p:cNvPr id="139" name="Google Shape;139;p1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15:notes"/>
          <p:cNvSpPr txBox="1">
            <a:spLocks noGrp="1"/>
          </p:cNvSpPr>
          <p:nvPr>
            <p:ph type="body" idx="1"/>
          </p:nvPr>
        </p:nvSpPr>
        <p:spPr>
          <a:xfrm>
            <a:off x="701040" y="4415790"/>
            <a:ext cx="56082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46" name="Google Shape;146;p15: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2:notes"/>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chemeClr val="dk1"/>
              </a:buClr>
              <a:buSzPts val="1400"/>
              <a:buFont typeface="Calibri"/>
              <a:buNone/>
            </a:pPr>
            <a:endParaRPr/>
          </a:p>
        </p:txBody>
      </p:sp>
      <p:sp>
        <p:nvSpPr>
          <p:cNvPr id="153" name="Google Shape;153;p2: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2a3b747b70_1_1: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2a3b747b70_1_1:notes"/>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g32a3b747b70_1_1: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a:p>
        </p:txBody>
      </p:sp>
      <p:sp>
        <p:nvSpPr>
          <p:cNvPr id="166" name="Google Shape;166;p4: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a:p>
        </p:txBody>
      </p:sp>
      <p:sp>
        <p:nvSpPr>
          <p:cNvPr id="174" name="Google Shape;174;p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a:p>
        </p:txBody>
      </p:sp>
      <p:sp>
        <p:nvSpPr>
          <p:cNvPr id="184" name="Google Shape;184;p7: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23"/>
        <p:cNvGrpSpPr/>
        <p:nvPr/>
      </p:nvGrpSpPr>
      <p:grpSpPr>
        <a:xfrm>
          <a:off x="0" y="0"/>
          <a:ext cx="0" cy="0"/>
          <a:chOff x="0" y="0"/>
          <a:chExt cx="0" cy="0"/>
        </a:xfrm>
      </p:grpSpPr>
      <p:sp>
        <p:nvSpPr>
          <p:cNvPr id="24" name="Google Shape;24;p2"/>
          <p:cNvSpPr txBox="1">
            <a:spLocks noGrp="1"/>
          </p:cNvSpPr>
          <p:nvPr>
            <p:ph type="title"/>
          </p:nvPr>
        </p:nvSpPr>
        <p:spPr>
          <a:xfrm>
            <a:off x="1095023" y="817582"/>
            <a:ext cx="6965245" cy="120248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Constantia"/>
              <a:buNone/>
              <a:defRPr sz="4400" b="0" i="0" u="none" strike="noStrike" cap="none">
                <a:solidFill>
                  <a:schemeClr val="dk1"/>
                </a:solidFill>
                <a:latin typeface="Constantia"/>
                <a:ea typeface="Constantia"/>
                <a:cs typeface="Constantia"/>
                <a:sym typeface="Constantia"/>
              </a:defRPr>
            </a:lvl1pPr>
            <a:lvl2pPr marR="0" lvl="1" algn="l">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25" name="Google Shape;25;p2"/>
          <p:cNvSpPr txBox="1">
            <a:spLocks noGrp="1"/>
          </p:cNvSpPr>
          <p:nvPr>
            <p:ph type="dt" idx="10"/>
          </p:nvPr>
        </p:nvSpPr>
        <p:spPr>
          <a:xfrm>
            <a:off x="6454588" y="5809152"/>
            <a:ext cx="1213821"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6" name="Google Shape;26;p2"/>
          <p:cNvSpPr txBox="1">
            <a:spLocks noGrp="1"/>
          </p:cNvSpPr>
          <p:nvPr>
            <p:ph type="ftr" idx="11"/>
          </p:nvPr>
        </p:nvSpPr>
        <p:spPr>
          <a:xfrm>
            <a:off x="914401" y="5809152"/>
            <a:ext cx="5540188"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7" name="Google Shape;27;p2"/>
          <p:cNvSpPr txBox="1">
            <a:spLocks noGrp="1"/>
          </p:cNvSpPr>
          <p:nvPr>
            <p:ph type="sldNum" idx="12"/>
          </p:nvPr>
        </p:nvSpPr>
        <p:spPr>
          <a:xfrm>
            <a:off x="7670202" y="5809152"/>
            <a:ext cx="55402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108"/>
        <p:cNvGrpSpPr/>
        <p:nvPr/>
      </p:nvGrpSpPr>
      <p:grpSpPr>
        <a:xfrm>
          <a:off x="0" y="0"/>
          <a:ext cx="0" cy="0"/>
          <a:chOff x="0" y="0"/>
          <a:chExt cx="0" cy="0"/>
        </a:xfrm>
      </p:grpSpPr>
      <p:sp>
        <p:nvSpPr>
          <p:cNvPr id="109" name="Google Shape;109;p11"/>
          <p:cNvSpPr txBox="1">
            <a:spLocks noGrp="1"/>
          </p:cNvSpPr>
          <p:nvPr>
            <p:ph type="title"/>
          </p:nvPr>
        </p:nvSpPr>
        <p:spPr>
          <a:xfrm>
            <a:off x="1095023" y="817582"/>
            <a:ext cx="6965245" cy="120248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Constantia"/>
              <a:buNone/>
              <a:defRPr sz="4400" b="0" i="0" u="none" strike="noStrike" cap="none">
                <a:solidFill>
                  <a:schemeClr val="dk1"/>
                </a:solidFill>
                <a:latin typeface="Constantia"/>
                <a:ea typeface="Constantia"/>
                <a:cs typeface="Constantia"/>
                <a:sym typeface="Constantia"/>
              </a:defRPr>
            </a:lvl1pPr>
            <a:lvl2pPr marR="0" lvl="1" algn="l">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110" name="Google Shape;110;p11"/>
          <p:cNvSpPr txBox="1">
            <a:spLocks noGrp="1"/>
          </p:cNvSpPr>
          <p:nvPr>
            <p:ph type="body" idx="1"/>
          </p:nvPr>
        </p:nvSpPr>
        <p:spPr>
          <a:xfrm rot="5400000">
            <a:off x="2759337" y="822961"/>
            <a:ext cx="3603812" cy="6196405"/>
          </a:xfrm>
          <a:prstGeom prst="rect">
            <a:avLst/>
          </a:prstGeom>
          <a:noFill/>
          <a:ln>
            <a:noFill/>
          </a:ln>
        </p:spPr>
        <p:txBody>
          <a:bodyPr spcFirstLastPara="1" wrap="square" lIns="91425" tIns="91425" rIns="91425" bIns="91425" anchor="ctr" anchorCtr="0">
            <a:noAutofit/>
          </a:bodyPr>
          <a:lstStyle>
            <a:lvl1pPr marL="457200" marR="0" lvl="0" indent="-358140" algn="l">
              <a:lnSpc>
                <a:spcPct val="100000"/>
              </a:lnSpc>
              <a:spcBef>
                <a:spcPts val="480"/>
              </a:spcBef>
              <a:spcAft>
                <a:spcPts val="0"/>
              </a:spcAft>
              <a:buClr>
                <a:schemeClr val="accent2"/>
              </a:buClr>
              <a:buSzPts val="2040"/>
              <a:buFont typeface="Courgette"/>
              <a:buChar char="O"/>
              <a:defRPr sz="2400" b="0" i="0" u="none" strike="noStrike" cap="none">
                <a:solidFill>
                  <a:schemeClr val="dk1"/>
                </a:solidFill>
                <a:latin typeface="Arial"/>
                <a:ea typeface="Arial"/>
                <a:cs typeface="Arial"/>
                <a:sym typeface="Arial"/>
              </a:defRPr>
            </a:lvl1pPr>
            <a:lvl2pPr marL="914400" marR="0" lvl="1" indent="-347344" algn="l">
              <a:lnSpc>
                <a:spcPct val="100000"/>
              </a:lnSpc>
              <a:spcBef>
                <a:spcPts val="440"/>
              </a:spcBef>
              <a:spcAft>
                <a:spcPts val="0"/>
              </a:spcAft>
              <a:buClr>
                <a:schemeClr val="accent2"/>
              </a:buClr>
              <a:buSzPts val="1870"/>
              <a:buFont typeface="Courgette"/>
              <a:buChar char="O"/>
              <a:defRPr sz="2200" b="0" i="0" u="none" strike="noStrike" cap="none">
                <a:solidFill>
                  <a:schemeClr val="dk1"/>
                </a:solidFill>
                <a:latin typeface="Arial"/>
                <a:ea typeface="Arial"/>
                <a:cs typeface="Arial"/>
                <a:sym typeface="Arial"/>
              </a:defRPr>
            </a:lvl2pPr>
            <a:lvl3pPr marL="1371600" marR="0" lvl="2" indent="-336550" algn="l">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Arial"/>
                <a:ea typeface="Arial"/>
                <a:cs typeface="Arial"/>
                <a:sym typeface="Arial"/>
              </a:defRPr>
            </a:lvl3pPr>
            <a:lvl4pPr marL="1828800" marR="0" lvl="3" indent="-325755" algn="l">
              <a:lnSpc>
                <a:spcPct val="100000"/>
              </a:lnSpc>
              <a:spcBef>
                <a:spcPts val="360"/>
              </a:spcBef>
              <a:spcAft>
                <a:spcPts val="0"/>
              </a:spcAft>
              <a:buClr>
                <a:schemeClr val="accent2"/>
              </a:buClr>
              <a:buSzPts val="1530"/>
              <a:buFont typeface="Courgette"/>
              <a:buChar char="O"/>
              <a:defRPr sz="1800" b="0" i="0" u="none" strike="noStrike" cap="none">
                <a:solidFill>
                  <a:schemeClr val="dk1"/>
                </a:solidFill>
                <a:latin typeface="Arial"/>
                <a:ea typeface="Arial"/>
                <a:cs typeface="Arial"/>
                <a:sym typeface="Arial"/>
              </a:defRPr>
            </a:lvl4pPr>
            <a:lvl5pPr marL="2286000" marR="0" lvl="4"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5pPr>
            <a:lvl6pPr marL="2743200" marR="0" lvl="5"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6pPr>
            <a:lvl7pPr marL="3200400" marR="0" lvl="6"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7pPr>
            <a:lvl8pPr marL="3657600" marR="0" lvl="7"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8pPr>
            <a:lvl9pPr marL="4114800" marR="0" lvl="8"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9pPr>
          </a:lstStyle>
          <a:p>
            <a:endParaRPr/>
          </a:p>
        </p:txBody>
      </p:sp>
      <p:sp>
        <p:nvSpPr>
          <p:cNvPr id="111" name="Google Shape;111;p11"/>
          <p:cNvSpPr txBox="1">
            <a:spLocks noGrp="1"/>
          </p:cNvSpPr>
          <p:nvPr>
            <p:ph type="dt" idx="10"/>
          </p:nvPr>
        </p:nvSpPr>
        <p:spPr>
          <a:xfrm>
            <a:off x="6454588" y="5809152"/>
            <a:ext cx="1213821"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chemeClr val="dk2"/>
              </a:buClr>
              <a:buSzPts val="1400"/>
              <a:buFont typeface="Arial"/>
              <a:buNone/>
              <a:defRPr sz="12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2" name="Google Shape;112;p11"/>
          <p:cNvSpPr txBox="1">
            <a:spLocks noGrp="1"/>
          </p:cNvSpPr>
          <p:nvPr>
            <p:ph type="ftr" idx="11"/>
          </p:nvPr>
        </p:nvSpPr>
        <p:spPr>
          <a:xfrm>
            <a:off x="914401" y="5809152"/>
            <a:ext cx="5540188"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3" name="Google Shape;113;p11"/>
          <p:cNvSpPr txBox="1">
            <a:spLocks noGrp="1"/>
          </p:cNvSpPr>
          <p:nvPr>
            <p:ph type="sldNum" idx="12"/>
          </p:nvPr>
        </p:nvSpPr>
        <p:spPr>
          <a:xfrm>
            <a:off x="7670202" y="5809152"/>
            <a:ext cx="55402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14"/>
        <p:cNvGrpSpPr/>
        <p:nvPr/>
      </p:nvGrpSpPr>
      <p:grpSpPr>
        <a:xfrm>
          <a:off x="0" y="0"/>
          <a:ext cx="0" cy="0"/>
          <a:chOff x="0" y="0"/>
          <a:chExt cx="0" cy="0"/>
        </a:xfrm>
      </p:grpSpPr>
      <p:sp>
        <p:nvSpPr>
          <p:cNvPr id="115" name="Google Shape;115;p12"/>
          <p:cNvSpPr txBox="1">
            <a:spLocks noGrp="1"/>
          </p:cNvSpPr>
          <p:nvPr>
            <p:ph type="title"/>
          </p:nvPr>
        </p:nvSpPr>
        <p:spPr>
          <a:xfrm rot="5400000">
            <a:off x="4962879" y="2592212"/>
            <a:ext cx="4763911" cy="1430867"/>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1400"/>
              <a:buFont typeface="Constantia"/>
              <a:buNone/>
              <a:defRPr sz="4400" b="0" i="0" u="none" strike="noStrike" cap="none">
                <a:solidFill>
                  <a:schemeClr val="dk1"/>
                </a:solidFill>
                <a:latin typeface="Constantia"/>
                <a:ea typeface="Constantia"/>
                <a:cs typeface="Constantia"/>
                <a:sym typeface="Constantia"/>
              </a:defRPr>
            </a:lvl1pPr>
            <a:lvl2pPr marR="0" lvl="1" algn="l">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116" name="Google Shape;116;p12"/>
          <p:cNvSpPr txBox="1">
            <a:spLocks noGrp="1"/>
          </p:cNvSpPr>
          <p:nvPr>
            <p:ph type="body" idx="1"/>
          </p:nvPr>
        </p:nvSpPr>
        <p:spPr>
          <a:xfrm rot="5400000">
            <a:off x="1686277" y="718256"/>
            <a:ext cx="4402667" cy="5178779"/>
          </a:xfrm>
          <a:prstGeom prst="rect">
            <a:avLst/>
          </a:prstGeom>
          <a:noFill/>
          <a:ln>
            <a:noFill/>
          </a:ln>
        </p:spPr>
        <p:txBody>
          <a:bodyPr spcFirstLastPara="1" wrap="square" lIns="91425" tIns="91425" rIns="91425" bIns="91425" anchor="t" anchorCtr="0">
            <a:noAutofit/>
          </a:bodyPr>
          <a:lstStyle>
            <a:lvl1pPr marL="457200" marR="0" lvl="0" indent="-358140" algn="l">
              <a:lnSpc>
                <a:spcPct val="100000"/>
              </a:lnSpc>
              <a:spcBef>
                <a:spcPts val="480"/>
              </a:spcBef>
              <a:spcAft>
                <a:spcPts val="0"/>
              </a:spcAft>
              <a:buClr>
                <a:schemeClr val="accent2"/>
              </a:buClr>
              <a:buSzPts val="2040"/>
              <a:buFont typeface="Courgette"/>
              <a:buChar char="O"/>
              <a:defRPr sz="2400" b="0" i="0" u="none" strike="noStrike" cap="none">
                <a:solidFill>
                  <a:schemeClr val="dk1"/>
                </a:solidFill>
                <a:latin typeface="Arial"/>
                <a:ea typeface="Arial"/>
                <a:cs typeface="Arial"/>
                <a:sym typeface="Arial"/>
              </a:defRPr>
            </a:lvl1pPr>
            <a:lvl2pPr marL="914400" marR="0" lvl="1" indent="-347344" algn="l">
              <a:lnSpc>
                <a:spcPct val="100000"/>
              </a:lnSpc>
              <a:spcBef>
                <a:spcPts val="440"/>
              </a:spcBef>
              <a:spcAft>
                <a:spcPts val="0"/>
              </a:spcAft>
              <a:buClr>
                <a:schemeClr val="accent2"/>
              </a:buClr>
              <a:buSzPts val="1870"/>
              <a:buFont typeface="Courgette"/>
              <a:buChar char="O"/>
              <a:defRPr sz="2200" b="0" i="0" u="none" strike="noStrike" cap="none">
                <a:solidFill>
                  <a:schemeClr val="dk1"/>
                </a:solidFill>
                <a:latin typeface="Arial"/>
                <a:ea typeface="Arial"/>
                <a:cs typeface="Arial"/>
                <a:sym typeface="Arial"/>
              </a:defRPr>
            </a:lvl2pPr>
            <a:lvl3pPr marL="1371600" marR="0" lvl="2" indent="-336550" algn="l">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Arial"/>
                <a:ea typeface="Arial"/>
                <a:cs typeface="Arial"/>
                <a:sym typeface="Arial"/>
              </a:defRPr>
            </a:lvl3pPr>
            <a:lvl4pPr marL="1828800" marR="0" lvl="3" indent="-325755" algn="l">
              <a:lnSpc>
                <a:spcPct val="100000"/>
              </a:lnSpc>
              <a:spcBef>
                <a:spcPts val="360"/>
              </a:spcBef>
              <a:spcAft>
                <a:spcPts val="0"/>
              </a:spcAft>
              <a:buClr>
                <a:schemeClr val="accent2"/>
              </a:buClr>
              <a:buSzPts val="1530"/>
              <a:buFont typeface="Courgette"/>
              <a:buChar char="O"/>
              <a:defRPr sz="1800" b="0" i="0" u="none" strike="noStrike" cap="none">
                <a:solidFill>
                  <a:schemeClr val="dk1"/>
                </a:solidFill>
                <a:latin typeface="Arial"/>
                <a:ea typeface="Arial"/>
                <a:cs typeface="Arial"/>
                <a:sym typeface="Arial"/>
              </a:defRPr>
            </a:lvl4pPr>
            <a:lvl5pPr marL="2286000" marR="0" lvl="4"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5pPr>
            <a:lvl6pPr marL="2743200" marR="0" lvl="5"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6pPr>
            <a:lvl7pPr marL="3200400" marR="0" lvl="6"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7pPr>
            <a:lvl8pPr marL="3657600" marR="0" lvl="7"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8pPr>
            <a:lvl9pPr marL="4114800" marR="0" lvl="8"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9pPr>
          </a:lstStyle>
          <a:p>
            <a:endParaRPr/>
          </a:p>
        </p:txBody>
      </p:sp>
      <p:sp>
        <p:nvSpPr>
          <p:cNvPr id="117" name="Google Shape;117;p12"/>
          <p:cNvSpPr txBox="1">
            <a:spLocks noGrp="1"/>
          </p:cNvSpPr>
          <p:nvPr>
            <p:ph type="dt" idx="10"/>
          </p:nvPr>
        </p:nvSpPr>
        <p:spPr>
          <a:xfrm>
            <a:off x="6454588" y="5809152"/>
            <a:ext cx="1213821"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chemeClr val="dk2"/>
              </a:buClr>
              <a:buSzPts val="1400"/>
              <a:buFont typeface="Arial"/>
              <a:buNone/>
              <a:defRPr sz="12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8" name="Google Shape;118;p12"/>
          <p:cNvSpPr txBox="1">
            <a:spLocks noGrp="1"/>
          </p:cNvSpPr>
          <p:nvPr>
            <p:ph type="ftr" idx="11"/>
          </p:nvPr>
        </p:nvSpPr>
        <p:spPr>
          <a:xfrm>
            <a:off x="914401" y="5809152"/>
            <a:ext cx="5540188"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9" name="Google Shape;119;p12"/>
          <p:cNvSpPr txBox="1">
            <a:spLocks noGrp="1"/>
          </p:cNvSpPr>
          <p:nvPr>
            <p:ph type="sldNum" idx="12"/>
          </p:nvPr>
        </p:nvSpPr>
        <p:spPr>
          <a:xfrm>
            <a:off x="7670202" y="5809152"/>
            <a:ext cx="55402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28"/>
        <p:cNvGrpSpPr/>
        <p:nvPr/>
      </p:nvGrpSpPr>
      <p:grpSpPr>
        <a:xfrm>
          <a:off x="0" y="0"/>
          <a:ext cx="0" cy="0"/>
          <a:chOff x="0" y="0"/>
          <a:chExt cx="0" cy="0"/>
        </a:xfrm>
      </p:grpSpPr>
      <p:sp>
        <p:nvSpPr>
          <p:cNvPr id="29" name="Google Shape;29;p3"/>
          <p:cNvSpPr txBox="1">
            <a:spLocks noGrp="1"/>
          </p:cNvSpPr>
          <p:nvPr>
            <p:ph type="title"/>
          </p:nvPr>
        </p:nvSpPr>
        <p:spPr>
          <a:xfrm>
            <a:off x="1095023" y="817582"/>
            <a:ext cx="6965245" cy="120248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Constantia"/>
              <a:buNone/>
              <a:defRPr sz="4400" b="0" i="0" u="none" strike="noStrike" cap="none">
                <a:solidFill>
                  <a:schemeClr val="dk1"/>
                </a:solidFill>
                <a:latin typeface="Constantia"/>
                <a:ea typeface="Constantia"/>
                <a:cs typeface="Constantia"/>
                <a:sym typeface="Constantia"/>
              </a:defRPr>
            </a:lvl1pPr>
            <a:lvl2pPr marR="0" lvl="1" algn="l">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30" name="Google Shape;30;p3"/>
          <p:cNvSpPr txBox="1">
            <a:spLocks noGrp="1"/>
          </p:cNvSpPr>
          <p:nvPr>
            <p:ph type="body" idx="1"/>
          </p:nvPr>
        </p:nvSpPr>
        <p:spPr>
          <a:xfrm>
            <a:off x="1463040" y="2119257"/>
            <a:ext cx="6196405" cy="3603812"/>
          </a:xfrm>
          <a:prstGeom prst="rect">
            <a:avLst/>
          </a:prstGeom>
          <a:noFill/>
          <a:ln>
            <a:noFill/>
          </a:ln>
        </p:spPr>
        <p:txBody>
          <a:bodyPr spcFirstLastPara="1" wrap="square" lIns="91425" tIns="91425" rIns="91425" bIns="91425" anchor="t" anchorCtr="0">
            <a:noAutofit/>
          </a:bodyPr>
          <a:lstStyle>
            <a:lvl1pPr marL="457200" marR="0" lvl="0" indent="-358140" algn="l">
              <a:lnSpc>
                <a:spcPct val="100000"/>
              </a:lnSpc>
              <a:spcBef>
                <a:spcPts val="480"/>
              </a:spcBef>
              <a:spcAft>
                <a:spcPts val="0"/>
              </a:spcAft>
              <a:buClr>
                <a:schemeClr val="accent2"/>
              </a:buClr>
              <a:buSzPts val="2040"/>
              <a:buFont typeface="Courgette"/>
              <a:buChar char="O"/>
              <a:defRPr sz="2400" b="0" i="0" u="none" strike="noStrike" cap="none">
                <a:solidFill>
                  <a:schemeClr val="dk1"/>
                </a:solidFill>
                <a:latin typeface="Arial"/>
                <a:ea typeface="Arial"/>
                <a:cs typeface="Arial"/>
                <a:sym typeface="Arial"/>
              </a:defRPr>
            </a:lvl1pPr>
            <a:lvl2pPr marL="914400" marR="0" lvl="1" indent="-347344" algn="l">
              <a:lnSpc>
                <a:spcPct val="100000"/>
              </a:lnSpc>
              <a:spcBef>
                <a:spcPts val="440"/>
              </a:spcBef>
              <a:spcAft>
                <a:spcPts val="0"/>
              </a:spcAft>
              <a:buClr>
                <a:schemeClr val="accent2"/>
              </a:buClr>
              <a:buSzPts val="1870"/>
              <a:buFont typeface="Courgette"/>
              <a:buChar char="O"/>
              <a:defRPr sz="2200" b="0" i="0" u="none" strike="noStrike" cap="none">
                <a:solidFill>
                  <a:schemeClr val="dk1"/>
                </a:solidFill>
                <a:latin typeface="Arial"/>
                <a:ea typeface="Arial"/>
                <a:cs typeface="Arial"/>
                <a:sym typeface="Arial"/>
              </a:defRPr>
            </a:lvl2pPr>
            <a:lvl3pPr marL="1371600" marR="0" lvl="2" indent="-336550" algn="l">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Arial"/>
                <a:ea typeface="Arial"/>
                <a:cs typeface="Arial"/>
                <a:sym typeface="Arial"/>
              </a:defRPr>
            </a:lvl3pPr>
            <a:lvl4pPr marL="1828800" marR="0" lvl="3" indent="-325755" algn="l">
              <a:lnSpc>
                <a:spcPct val="100000"/>
              </a:lnSpc>
              <a:spcBef>
                <a:spcPts val="360"/>
              </a:spcBef>
              <a:spcAft>
                <a:spcPts val="0"/>
              </a:spcAft>
              <a:buClr>
                <a:schemeClr val="accent2"/>
              </a:buClr>
              <a:buSzPts val="1530"/>
              <a:buFont typeface="Courgette"/>
              <a:buChar char="O"/>
              <a:defRPr sz="1800" b="0" i="0" u="none" strike="noStrike" cap="none">
                <a:solidFill>
                  <a:schemeClr val="dk1"/>
                </a:solidFill>
                <a:latin typeface="Arial"/>
                <a:ea typeface="Arial"/>
                <a:cs typeface="Arial"/>
                <a:sym typeface="Arial"/>
              </a:defRPr>
            </a:lvl4pPr>
            <a:lvl5pPr marL="2286000" marR="0" lvl="4"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5pPr>
            <a:lvl6pPr marL="2743200" marR="0" lvl="5"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6pPr>
            <a:lvl7pPr marL="3200400" marR="0" lvl="6"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7pPr>
            <a:lvl8pPr marL="3657600" marR="0" lvl="7"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8pPr>
            <a:lvl9pPr marL="4114800" marR="0" lvl="8"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9pPr>
          </a:lstStyle>
          <a:p>
            <a:endParaRPr/>
          </a:p>
        </p:txBody>
      </p:sp>
      <p:sp>
        <p:nvSpPr>
          <p:cNvPr id="31" name="Google Shape;31;p3"/>
          <p:cNvSpPr txBox="1">
            <a:spLocks noGrp="1"/>
          </p:cNvSpPr>
          <p:nvPr>
            <p:ph type="dt" idx="10"/>
          </p:nvPr>
        </p:nvSpPr>
        <p:spPr>
          <a:xfrm>
            <a:off x="6454588" y="5809152"/>
            <a:ext cx="1213821"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2" name="Google Shape;32;p3"/>
          <p:cNvSpPr txBox="1">
            <a:spLocks noGrp="1"/>
          </p:cNvSpPr>
          <p:nvPr>
            <p:ph type="ftr" idx="11"/>
          </p:nvPr>
        </p:nvSpPr>
        <p:spPr>
          <a:xfrm>
            <a:off x="914401" y="5809152"/>
            <a:ext cx="5540188"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3" name="Google Shape;33;p3"/>
          <p:cNvSpPr txBox="1">
            <a:spLocks noGrp="1"/>
          </p:cNvSpPr>
          <p:nvPr>
            <p:ph type="sldNum" idx="12"/>
          </p:nvPr>
        </p:nvSpPr>
        <p:spPr>
          <a:xfrm>
            <a:off x="7670202" y="5809152"/>
            <a:ext cx="55402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4"/>
        <p:cNvGrpSpPr/>
        <p:nvPr/>
      </p:nvGrpSpPr>
      <p:grpSpPr>
        <a:xfrm>
          <a:off x="0" y="0"/>
          <a:ext cx="0" cy="0"/>
          <a:chOff x="0" y="0"/>
          <a:chExt cx="0" cy="0"/>
        </a:xfrm>
      </p:grpSpPr>
      <p:sp>
        <p:nvSpPr>
          <p:cNvPr id="35" name="Google Shape;35;p4"/>
          <p:cNvSpPr txBox="1">
            <a:spLocks noGrp="1"/>
          </p:cNvSpPr>
          <p:nvPr>
            <p:ph type="dt" idx="10"/>
          </p:nvPr>
        </p:nvSpPr>
        <p:spPr>
          <a:xfrm>
            <a:off x="6454588" y="5809152"/>
            <a:ext cx="1213821"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chemeClr val="dk2"/>
              </a:buClr>
              <a:buSzPts val="1400"/>
              <a:buFont typeface="Arial"/>
              <a:buNone/>
              <a:defRPr sz="12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6" name="Google Shape;36;p4"/>
          <p:cNvSpPr txBox="1">
            <a:spLocks noGrp="1"/>
          </p:cNvSpPr>
          <p:nvPr>
            <p:ph type="ftr" idx="11"/>
          </p:nvPr>
        </p:nvSpPr>
        <p:spPr>
          <a:xfrm>
            <a:off x="914401" y="5809152"/>
            <a:ext cx="5540188"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7" name="Google Shape;37;p4"/>
          <p:cNvSpPr txBox="1">
            <a:spLocks noGrp="1"/>
          </p:cNvSpPr>
          <p:nvPr>
            <p:ph type="sldNum" idx="12"/>
          </p:nvPr>
        </p:nvSpPr>
        <p:spPr>
          <a:xfrm>
            <a:off x="7670202" y="5809152"/>
            <a:ext cx="55402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8"/>
        <p:cNvGrpSpPr/>
        <p:nvPr/>
      </p:nvGrpSpPr>
      <p:grpSpPr>
        <a:xfrm>
          <a:off x="0" y="0"/>
          <a:ext cx="0" cy="0"/>
          <a:chOff x="0" y="0"/>
          <a:chExt cx="0" cy="0"/>
        </a:xfrm>
      </p:grpSpPr>
      <p:grpSp>
        <p:nvGrpSpPr>
          <p:cNvPr id="39" name="Google Shape;39;p5"/>
          <p:cNvGrpSpPr/>
          <p:nvPr/>
        </p:nvGrpSpPr>
        <p:grpSpPr>
          <a:xfrm>
            <a:off x="0" y="0"/>
            <a:ext cx="9144000" cy="6858000"/>
            <a:chOff x="0" y="0"/>
            <a:chExt cx="9144000" cy="6858000"/>
          </a:xfrm>
        </p:grpSpPr>
        <p:sp>
          <p:nvSpPr>
            <p:cNvPr id="40" name="Google Shape;40;p5"/>
            <p:cNvSpPr/>
            <p:nvPr/>
          </p:nvSpPr>
          <p:spPr>
            <a:xfrm>
              <a:off x="0" y="0"/>
              <a:ext cx="7162800" cy="6858000"/>
            </a:xfrm>
            <a:prstGeom prst="rect">
              <a:avLst/>
            </a:prstGeom>
            <a:gradFill>
              <a:gsLst>
                <a:gs pos="0">
                  <a:srgbClr val="010101">
                    <a:alpha val="47843"/>
                  </a:srgbClr>
                </a:gs>
                <a:gs pos="60000">
                  <a:srgbClr val="FEFEFE">
                    <a:alpha val="0"/>
                  </a:srgbClr>
                </a:gs>
                <a:gs pos="100000">
                  <a:srgbClr val="FEFEFE">
                    <a:alpha val="0"/>
                  </a:srgbClr>
                </a:gs>
              </a:gsLst>
              <a:path path="circle">
                <a:fillToRect t="100000" r="100000"/>
              </a:path>
              <a:tileRect l="-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 name="Google Shape;41;p5"/>
            <p:cNvSpPr/>
            <p:nvPr/>
          </p:nvSpPr>
          <p:spPr>
            <a:xfrm>
              <a:off x="1143000" y="0"/>
              <a:ext cx="8001000" cy="6858000"/>
            </a:xfrm>
            <a:prstGeom prst="rect">
              <a:avLst/>
            </a:prstGeom>
            <a:gradFill>
              <a:gsLst>
                <a:gs pos="0">
                  <a:srgbClr val="010101">
                    <a:alpha val="51764"/>
                  </a:srgbClr>
                </a:gs>
                <a:gs pos="61000">
                  <a:srgbClr val="FEFEFE">
                    <a:alpha val="0"/>
                  </a:srgbClr>
                </a:gs>
                <a:gs pos="100000">
                  <a:srgbClr val="FEFEFE">
                    <a:alpha val="0"/>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42" name="Google Shape;42;p5"/>
          <p:cNvSpPr/>
          <p:nvPr/>
        </p:nvSpPr>
        <p:spPr>
          <a:xfrm rot="10800000">
            <a:off x="891821" y="5617774"/>
            <a:ext cx="7382935" cy="537210"/>
          </a:xfrm>
          <a:custGeom>
            <a:avLst/>
            <a:gdLst/>
            <a:ahLst/>
            <a:cxnLst/>
            <a:rect l="l" t="t" r="r" b="b"/>
            <a:pathLst>
              <a:path w="120000" h="120000" extrusionOk="0">
                <a:moveTo>
                  <a:pt x="0" y="120000"/>
                </a:moveTo>
                <a:lnTo>
                  <a:pt x="2557" y="0"/>
                </a:lnTo>
                <a:lnTo>
                  <a:pt x="59827" y="23076"/>
                </a:lnTo>
                <a:lnTo>
                  <a:pt x="117442" y="0"/>
                </a:lnTo>
                <a:lnTo>
                  <a:pt x="120000" y="120000"/>
                </a:lnTo>
                <a:lnTo>
                  <a:pt x="0" y="120000"/>
                </a:lnTo>
                <a:close/>
              </a:path>
            </a:pathLst>
          </a:custGeom>
          <a:gradFill>
            <a:gsLst>
              <a:gs pos="0">
                <a:srgbClr val="010101">
                  <a:alpha val="29803"/>
                </a:srgbClr>
              </a:gs>
              <a:gs pos="30000">
                <a:srgbClr val="010101">
                  <a:alpha val="29803"/>
                </a:srgbClr>
              </a:gs>
              <a:gs pos="100000">
                <a:srgbClr val="010101">
                  <a:alpha val="2196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 name="Google Shape;43;p5"/>
          <p:cNvSpPr/>
          <p:nvPr/>
        </p:nvSpPr>
        <p:spPr>
          <a:xfrm>
            <a:off x="989952" y="1016990"/>
            <a:ext cx="7179733" cy="4831643"/>
          </a:xfrm>
          <a:prstGeom prst="rect">
            <a:avLst/>
          </a:prstGeom>
          <a:solidFill>
            <a:srgbClr val="FEFEFE"/>
          </a:solid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 name="Google Shape;44;p5"/>
          <p:cNvSpPr/>
          <p:nvPr/>
        </p:nvSpPr>
        <p:spPr>
          <a:xfrm>
            <a:off x="990600" y="1009650"/>
            <a:ext cx="7179733" cy="4831643"/>
          </a:xfrm>
          <a:prstGeom prst="rect">
            <a:avLst/>
          </a:prstGeom>
          <a:blipFill rotWithShape="1">
            <a:blip r:embed="rId2">
              <a:alphaModFix amt="20000"/>
            </a:blip>
            <a:tile tx="0" ty="0" sx="100000" sy="100000" flip="none" algn="tl"/>
          </a:blip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45" name="Google Shape;45;p5" descr="C:\Users\Administrator\Desktop\Pushpin Dev\Assets\pushpinLeft.png"/>
          <p:cNvPicPr preferRelativeResize="0"/>
          <p:nvPr/>
        </p:nvPicPr>
        <p:blipFill rotWithShape="1">
          <a:blip r:embed="rId3">
            <a:alphaModFix/>
          </a:blip>
          <a:srcRect/>
          <a:stretch/>
        </p:blipFill>
        <p:spPr>
          <a:xfrm rot="1435684">
            <a:off x="769521" y="702069"/>
            <a:ext cx="567831" cy="567830"/>
          </a:xfrm>
          <a:prstGeom prst="rect">
            <a:avLst/>
          </a:prstGeom>
          <a:noFill/>
          <a:ln>
            <a:noFill/>
          </a:ln>
        </p:spPr>
      </p:pic>
      <p:pic>
        <p:nvPicPr>
          <p:cNvPr id="46" name="Google Shape;46;p5" descr="C:\Users\Administrator\Desktop\Pushpin Dev\Assets\pushpinLeft.png"/>
          <p:cNvPicPr preferRelativeResize="0"/>
          <p:nvPr/>
        </p:nvPicPr>
        <p:blipFill rotWithShape="1">
          <a:blip r:embed="rId3">
            <a:alphaModFix/>
          </a:blip>
          <a:srcRect/>
          <a:stretch/>
        </p:blipFill>
        <p:spPr>
          <a:xfrm rot="4096196">
            <a:off x="7855433" y="749720"/>
            <a:ext cx="566928" cy="566928"/>
          </a:xfrm>
          <a:prstGeom prst="rect">
            <a:avLst/>
          </a:prstGeom>
          <a:noFill/>
          <a:ln>
            <a:noFill/>
          </a:ln>
        </p:spPr>
      </p:pic>
      <p:sp>
        <p:nvSpPr>
          <p:cNvPr id="47" name="Google Shape;47;p5"/>
          <p:cNvSpPr txBox="1">
            <a:spLocks noGrp="1"/>
          </p:cNvSpPr>
          <p:nvPr>
            <p:ph type="ctrTitle"/>
          </p:nvPr>
        </p:nvSpPr>
        <p:spPr>
          <a:xfrm>
            <a:off x="1727201" y="1794935"/>
            <a:ext cx="5723468" cy="1828090"/>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chemeClr val="dk1"/>
              </a:buClr>
              <a:buSzPts val="1400"/>
              <a:buFont typeface="Constantia"/>
              <a:buNone/>
              <a:defRPr sz="4800" b="0" i="0" u="none" strike="noStrike" cap="none">
                <a:solidFill>
                  <a:schemeClr val="dk1"/>
                </a:solidFill>
                <a:latin typeface="Constantia"/>
                <a:ea typeface="Constantia"/>
                <a:cs typeface="Constantia"/>
                <a:sym typeface="Constantia"/>
              </a:defRPr>
            </a:lvl1pPr>
            <a:lvl2pPr marR="0" lvl="1" algn="l">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48" name="Google Shape;48;p5"/>
          <p:cNvSpPr txBox="1">
            <a:spLocks noGrp="1"/>
          </p:cNvSpPr>
          <p:nvPr>
            <p:ph type="subTitle" idx="1"/>
          </p:nvPr>
        </p:nvSpPr>
        <p:spPr>
          <a:xfrm>
            <a:off x="1727200" y="3736622"/>
            <a:ext cx="5712179" cy="15240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480"/>
              </a:spcBef>
              <a:spcAft>
                <a:spcPts val="0"/>
              </a:spcAft>
              <a:buClr>
                <a:schemeClr val="accent2"/>
              </a:buClr>
              <a:buSzPts val="2040"/>
              <a:buFont typeface="Courgette"/>
              <a:buNone/>
              <a:defRPr sz="2400" b="0" i="0" u="none" strike="noStrike" cap="none">
                <a:solidFill>
                  <a:schemeClr val="dk2"/>
                </a:solidFill>
                <a:latin typeface="Arial"/>
                <a:ea typeface="Arial"/>
                <a:cs typeface="Arial"/>
                <a:sym typeface="Arial"/>
              </a:defRPr>
            </a:lvl1pPr>
            <a:lvl2pPr marR="0" lvl="1" algn="ctr">
              <a:lnSpc>
                <a:spcPct val="100000"/>
              </a:lnSpc>
              <a:spcBef>
                <a:spcPts val="440"/>
              </a:spcBef>
              <a:spcAft>
                <a:spcPts val="0"/>
              </a:spcAft>
              <a:buClr>
                <a:schemeClr val="accent2"/>
              </a:buClr>
              <a:buSzPts val="1870"/>
              <a:buFont typeface="Courgette"/>
              <a:buNone/>
              <a:defRPr sz="2200" b="0" i="0" u="none" strike="noStrike" cap="none">
                <a:solidFill>
                  <a:srgbClr val="888888"/>
                </a:solidFill>
                <a:latin typeface="Arial"/>
                <a:ea typeface="Arial"/>
                <a:cs typeface="Arial"/>
                <a:sym typeface="Arial"/>
              </a:defRPr>
            </a:lvl2pPr>
            <a:lvl3pPr marR="0" lvl="2" algn="ctr">
              <a:lnSpc>
                <a:spcPct val="100000"/>
              </a:lnSpc>
              <a:spcBef>
                <a:spcPts val="400"/>
              </a:spcBef>
              <a:spcAft>
                <a:spcPts val="0"/>
              </a:spcAft>
              <a:buClr>
                <a:schemeClr val="accent2"/>
              </a:buClr>
              <a:buSzPts val="1700"/>
              <a:buFont typeface="Courgette"/>
              <a:buNone/>
              <a:defRPr sz="2000" b="0" i="0" u="none" strike="noStrike" cap="none">
                <a:solidFill>
                  <a:srgbClr val="888888"/>
                </a:solidFill>
                <a:latin typeface="Arial"/>
                <a:ea typeface="Arial"/>
                <a:cs typeface="Arial"/>
                <a:sym typeface="Arial"/>
              </a:defRPr>
            </a:lvl3pPr>
            <a:lvl4pPr marR="0" lvl="3" algn="ctr">
              <a:lnSpc>
                <a:spcPct val="100000"/>
              </a:lnSpc>
              <a:spcBef>
                <a:spcPts val="360"/>
              </a:spcBef>
              <a:spcAft>
                <a:spcPts val="0"/>
              </a:spcAft>
              <a:buClr>
                <a:schemeClr val="accent2"/>
              </a:buClr>
              <a:buSzPts val="1530"/>
              <a:buFont typeface="Courgette"/>
              <a:buNone/>
              <a:defRPr sz="1800" b="0" i="0" u="none" strike="noStrike" cap="none">
                <a:solidFill>
                  <a:srgbClr val="888888"/>
                </a:solidFill>
                <a:latin typeface="Arial"/>
                <a:ea typeface="Arial"/>
                <a:cs typeface="Arial"/>
                <a:sym typeface="Arial"/>
              </a:defRPr>
            </a:lvl4pPr>
            <a:lvl5pPr marR="0" lvl="4" algn="ctr">
              <a:lnSpc>
                <a:spcPct val="100000"/>
              </a:lnSpc>
              <a:spcBef>
                <a:spcPts val="320"/>
              </a:spcBef>
              <a:spcAft>
                <a:spcPts val="0"/>
              </a:spcAft>
              <a:buClr>
                <a:schemeClr val="accent2"/>
              </a:buClr>
              <a:buSzPts val="1360"/>
              <a:buFont typeface="Courgette"/>
              <a:buNone/>
              <a:defRPr sz="1600" b="0" i="0" u="none" strike="noStrike" cap="none">
                <a:solidFill>
                  <a:srgbClr val="888888"/>
                </a:solidFill>
                <a:latin typeface="Arial"/>
                <a:ea typeface="Arial"/>
                <a:cs typeface="Arial"/>
                <a:sym typeface="Arial"/>
              </a:defRPr>
            </a:lvl5pPr>
            <a:lvl6pPr marR="0" lvl="5" algn="ctr">
              <a:lnSpc>
                <a:spcPct val="100000"/>
              </a:lnSpc>
              <a:spcBef>
                <a:spcPts val="320"/>
              </a:spcBef>
              <a:spcAft>
                <a:spcPts val="0"/>
              </a:spcAft>
              <a:buClr>
                <a:schemeClr val="accent2"/>
              </a:buClr>
              <a:buSzPts val="1360"/>
              <a:buFont typeface="Courgette"/>
              <a:buNone/>
              <a:defRPr sz="1600" b="0" i="0" u="none" strike="noStrike" cap="none">
                <a:solidFill>
                  <a:srgbClr val="888888"/>
                </a:solidFill>
                <a:latin typeface="Arial"/>
                <a:ea typeface="Arial"/>
                <a:cs typeface="Arial"/>
                <a:sym typeface="Arial"/>
              </a:defRPr>
            </a:lvl6pPr>
            <a:lvl7pPr marR="0" lvl="6" algn="ctr">
              <a:lnSpc>
                <a:spcPct val="100000"/>
              </a:lnSpc>
              <a:spcBef>
                <a:spcPts val="320"/>
              </a:spcBef>
              <a:spcAft>
                <a:spcPts val="0"/>
              </a:spcAft>
              <a:buClr>
                <a:schemeClr val="accent2"/>
              </a:buClr>
              <a:buSzPts val="1360"/>
              <a:buFont typeface="Courgette"/>
              <a:buNone/>
              <a:defRPr sz="1600" b="0" i="0" u="none" strike="noStrike" cap="none">
                <a:solidFill>
                  <a:srgbClr val="888888"/>
                </a:solidFill>
                <a:latin typeface="Arial"/>
                <a:ea typeface="Arial"/>
                <a:cs typeface="Arial"/>
                <a:sym typeface="Arial"/>
              </a:defRPr>
            </a:lvl7pPr>
            <a:lvl8pPr marR="0" lvl="7" algn="ctr">
              <a:lnSpc>
                <a:spcPct val="100000"/>
              </a:lnSpc>
              <a:spcBef>
                <a:spcPts val="320"/>
              </a:spcBef>
              <a:spcAft>
                <a:spcPts val="0"/>
              </a:spcAft>
              <a:buClr>
                <a:schemeClr val="accent2"/>
              </a:buClr>
              <a:buSzPts val="1360"/>
              <a:buFont typeface="Courgette"/>
              <a:buNone/>
              <a:defRPr sz="1600" b="0" i="0" u="none" strike="noStrike" cap="none">
                <a:solidFill>
                  <a:srgbClr val="888888"/>
                </a:solidFill>
                <a:latin typeface="Arial"/>
                <a:ea typeface="Arial"/>
                <a:cs typeface="Arial"/>
                <a:sym typeface="Arial"/>
              </a:defRPr>
            </a:lvl8pPr>
            <a:lvl9pPr marR="0" lvl="8" algn="ctr">
              <a:lnSpc>
                <a:spcPct val="100000"/>
              </a:lnSpc>
              <a:spcBef>
                <a:spcPts val="320"/>
              </a:spcBef>
              <a:spcAft>
                <a:spcPts val="0"/>
              </a:spcAft>
              <a:buClr>
                <a:schemeClr val="accent2"/>
              </a:buClr>
              <a:buSzPts val="1360"/>
              <a:buFont typeface="Courgette"/>
              <a:buNone/>
              <a:defRPr sz="1600" b="0" i="0" u="none" strike="noStrike" cap="none">
                <a:solidFill>
                  <a:srgbClr val="888888"/>
                </a:solidFill>
                <a:latin typeface="Arial"/>
                <a:ea typeface="Arial"/>
                <a:cs typeface="Arial"/>
                <a:sym typeface="Arial"/>
              </a:defRPr>
            </a:lvl9pPr>
          </a:lstStyle>
          <a:p>
            <a:endParaRPr/>
          </a:p>
        </p:txBody>
      </p:sp>
      <p:sp>
        <p:nvSpPr>
          <p:cNvPr id="49" name="Google Shape;49;p5"/>
          <p:cNvSpPr txBox="1">
            <a:spLocks noGrp="1"/>
          </p:cNvSpPr>
          <p:nvPr>
            <p:ph type="dt" idx="10"/>
          </p:nvPr>
        </p:nvSpPr>
        <p:spPr>
          <a:xfrm>
            <a:off x="6770676" y="5357592"/>
            <a:ext cx="1213821"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chemeClr val="dk2"/>
              </a:buClr>
              <a:buSzPts val="1400"/>
              <a:buFont typeface="Arial"/>
              <a:buNone/>
              <a:defRPr sz="12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0" name="Google Shape;50;p5"/>
          <p:cNvSpPr txBox="1">
            <a:spLocks noGrp="1"/>
          </p:cNvSpPr>
          <p:nvPr>
            <p:ph type="ftr" idx="11"/>
          </p:nvPr>
        </p:nvSpPr>
        <p:spPr>
          <a:xfrm>
            <a:off x="1174044" y="5357592"/>
            <a:ext cx="5034845"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1" name="Google Shape;51;p5"/>
          <p:cNvSpPr txBox="1">
            <a:spLocks noGrp="1"/>
          </p:cNvSpPr>
          <p:nvPr>
            <p:ph type="sldNum" idx="12"/>
          </p:nvPr>
        </p:nvSpPr>
        <p:spPr>
          <a:xfrm>
            <a:off x="6213930" y="5357592"/>
            <a:ext cx="554023"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ct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ct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ct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ct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ct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ct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ct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ct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52"/>
        <p:cNvGrpSpPr/>
        <p:nvPr/>
      </p:nvGrpSpPr>
      <p:grpSpPr>
        <a:xfrm>
          <a:off x="0" y="0"/>
          <a:ext cx="0" cy="0"/>
          <a:chOff x="0" y="0"/>
          <a:chExt cx="0" cy="0"/>
        </a:xfrm>
      </p:grpSpPr>
      <p:sp>
        <p:nvSpPr>
          <p:cNvPr id="53" name="Google Shape;53;p6"/>
          <p:cNvSpPr txBox="1">
            <a:spLocks noGrp="1"/>
          </p:cNvSpPr>
          <p:nvPr>
            <p:ph type="title"/>
          </p:nvPr>
        </p:nvSpPr>
        <p:spPr>
          <a:xfrm>
            <a:off x="1444979" y="2239430"/>
            <a:ext cx="6254044" cy="1362075"/>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chemeClr val="dk1"/>
              </a:buClr>
              <a:buSzPts val="1400"/>
              <a:buFont typeface="Constantia"/>
              <a:buNone/>
              <a:defRPr sz="4000" b="0" i="0" u="none" strike="noStrike" cap="none">
                <a:solidFill>
                  <a:schemeClr val="dk1"/>
                </a:solidFill>
                <a:latin typeface="Constantia"/>
                <a:ea typeface="Constantia"/>
                <a:cs typeface="Constantia"/>
                <a:sym typeface="Constantia"/>
              </a:defRPr>
            </a:lvl1pPr>
            <a:lvl2pPr marR="0" lvl="1" algn="l">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54" name="Google Shape;54;p6"/>
          <p:cNvSpPr txBox="1">
            <a:spLocks noGrp="1"/>
          </p:cNvSpPr>
          <p:nvPr>
            <p:ph type="body" idx="1"/>
          </p:nvPr>
        </p:nvSpPr>
        <p:spPr>
          <a:xfrm>
            <a:off x="1456267" y="3725334"/>
            <a:ext cx="6231467" cy="1309511"/>
          </a:xfrm>
          <a:prstGeom prst="rect">
            <a:avLst/>
          </a:prstGeom>
          <a:noFill/>
          <a:ln>
            <a:noFill/>
          </a:ln>
        </p:spPr>
        <p:txBody>
          <a:bodyPr spcFirstLastPara="1" wrap="square" lIns="91425" tIns="91425" rIns="91425" bIns="91425" anchor="t" anchorCtr="0">
            <a:noAutofit/>
          </a:bodyPr>
          <a:lstStyle>
            <a:lvl1pPr marL="457200" marR="0" lvl="0" indent="-228600" algn="ctr">
              <a:lnSpc>
                <a:spcPct val="100000"/>
              </a:lnSpc>
              <a:spcBef>
                <a:spcPts val="400"/>
              </a:spcBef>
              <a:spcAft>
                <a:spcPts val="0"/>
              </a:spcAft>
              <a:buClr>
                <a:schemeClr val="accent2"/>
              </a:buClr>
              <a:buSzPts val="2040"/>
              <a:buFont typeface="Courgette"/>
              <a:buNone/>
              <a:defRPr sz="2000" b="0" i="0" u="none" strike="noStrike" cap="none">
                <a:solidFill>
                  <a:schemeClr val="dk2"/>
                </a:solidFill>
                <a:latin typeface="Arial"/>
                <a:ea typeface="Arial"/>
                <a:cs typeface="Arial"/>
                <a:sym typeface="Arial"/>
              </a:defRPr>
            </a:lvl1pPr>
            <a:lvl2pPr marL="914400" marR="0" lvl="1" indent="-228600" algn="l">
              <a:lnSpc>
                <a:spcPct val="100000"/>
              </a:lnSpc>
              <a:spcBef>
                <a:spcPts val="360"/>
              </a:spcBef>
              <a:spcAft>
                <a:spcPts val="0"/>
              </a:spcAft>
              <a:buClr>
                <a:schemeClr val="accent2"/>
              </a:buClr>
              <a:buSzPts val="1870"/>
              <a:buFont typeface="Courgette"/>
              <a:buNone/>
              <a:defRPr sz="1800" b="0" i="0" u="none" strike="noStrike" cap="none">
                <a:solidFill>
                  <a:srgbClr val="888888"/>
                </a:solidFill>
                <a:latin typeface="Arial"/>
                <a:ea typeface="Arial"/>
                <a:cs typeface="Arial"/>
                <a:sym typeface="Arial"/>
              </a:defRPr>
            </a:lvl2pPr>
            <a:lvl3pPr marL="1371600" marR="0" lvl="2" indent="-228600" algn="l">
              <a:lnSpc>
                <a:spcPct val="100000"/>
              </a:lnSpc>
              <a:spcBef>
                <a:spcPts val="320"/>
              </a:spcBef>
              <a:spcAft>
                <a:spcPts val="0"/>
              </a:spcAft>
              <a:buClr>
                <a:schemeClr val="accent2"/>
              </a:buClr>
              <a:buSzPts val="1700"/>
              <a:buFont typeface="Courgette"/>
              <a:buNone/>
              <a:defRPr sz="1600" b="0" i="0" u="none" strike="noStrike" cap="none">
                <a:solidFill>
                  <a:srgbClr val="888888"/>
                </a:solidFill>
                <a:latin typeface="Arial"/>
                <a:ea typeface="Arial"/>
                <a:cs typeface="Arial"/>
                <a:sym typeface="Arial"/>
              </a:defRPr>
            </a:lvl3pPr>
            <a:lvl4pPr marL="1828800" marR="0" lvl="3" indent="-228600" algn="l">
              <a:lnSpc>
                <a:spcPct val="100000"/>
              </a:lnSpc>
              <a:spcBef>
                <a:spcPts val="280"/>
              </a:spcBef>
              <a:spcAft>
                <a:spcPts val="0"/>
              </a:spcAft>
              <a:buClr>
                <a:schemeClr val="accent2"/>
              </a:buClr>
              <a:buSzPts val="1530"/>
              <a:buFont typeface="Courgette"/>
              <a:buNone/>
              <a:defRPr sz="1400" b="0" i="0" u="none" strike="noStrike" cap="none">
                <a:solidFill>
                  <a:srgbClr val="888888"/>
                </a:solidFill>
                <a:latin typeface="Arial"/>
                <a:ea typeface="Arial"/>
                <a:cs typeface="Arial"/>
                <a:sym typeface="Arial"/>
              </a:defRPr>
            </a:lvl4pPr>
            <a:lvl5pPr marL="2286000" marR="0" lvl="4" indent="-228600" algn="l">
              <a:lnSpc>
                <a:spcPct val="100000"/>
              </a:lnSpc>
              <a:spcBef>
                <a:spcPts val="280"/>
              </a:spcBef>
              <a:spcAft>
                <a:spcPts val="0"/>
              </a:spcAft>
              <a:buClr>
                <a:schemeClr val="accent2"/>
              </a:buClr>
              <a:buSzPts val="1360"/>
              <a:buFont typeface="Courgette"/>
              <a:buNone/>
              <a:defRPr sz="1400" b="0" i="0" u="none" strike="noStrike" cap="none">
                <a:solidFill>
                  <a:srgbClr val="888888"/>
                </a:solidFill>
                <a:latin typeface="Arial"/>
                <a:ea typeface="Arial"/>
                <a:cs typeface="Arial"/>
                <a:sym typeface="Arial"/>
              </a:defRPr>
            </a:lvl5pPr>
            <a:lvl6pPr marL="2743200" marR="0" lvl="5" indent="-228600" algn="l">
              <a:lnSpc>
                <a:spcPct val="100000"/>
              </a:lnSpc>
              <a:spcBef>
                <a:spcPts val="280"/>
              </a:spcBef>
              <a:spcAft>
                <a:spcPts val="0"/>
              </a:spcAft>
              <a:buClr>
                <a:schemeClr val="accent2"/>
              </a:buClr>
              <a:buSzPts val="1360"/>
              <a:buFont typeface="Courgette"/>
              <a:buNone/>
              <a:defRPr sz="1400" b="0" i="0" u="none" strike="noStrike" cap="none">
                <a:solidFill>
                  <a:srgbClr val="888888"/>
                </a:solidFill>
                <a:latin typeface="Arial"/>
                <a:ea typeface="Arial"/>
                <a:cs typeface="Arial"/>
                <a:sym typeface="Arial"/>
              </a:defRPr>
            </a:lvl6pPr>
            <a:lvl7pPr marL="3200400" marR="0" lvl="6" indent="-228600" algn="l">
              <a:lnSpc>
                <a:spcPct val="100000"/>
              </a:lnSpc>
              <a:spcBef>
                <a:spcPts val="280"/>
              </a:spcBef>
              <a:spcAft>
                <a:spcPts val="0"/>
              </a:spcAft>
              <a:buClr>
                <a:schemeClr val="accent2"/>
              </a:buClr>
              <a:buSzPts val="1360"/>
              <a:buFont typeface="Courgette"/>
              <a:buNone/>
              <a:defRPr sz="1400" b="0" i="0" u="none" strike="noStrike" cap="none">
                <a:solidFill>
                  <a:srgbClr val="888888"/>
                </a:solidFill>
                <a:latin typeface="Arial"/>
                <a:ea typeface="Arial"/>
                <a:cs typeface="Arial"/>
                <a:sym typeface="Arial"/>
              </a:defRPr>
            </a:lvl7pPr>
            <a:lvl8pPr marL="3657600" marR="0" lvl="7" indent="-228600" algn="l">
              <a:lnSpc>
                <a:spcPct val="100000"/>
              </a:lnSpc>
              <a:spcBef>
                <a:spcPts val="280"/>
              </a:spcBef>
              <a:spcAft>
                <a:spcPts val="0"/>
              </a:spcAft>
              <a:buClr>
                <a:schemeClr val="accent2"/>
              </a:buClr>
              <a:buSzPts val="1360"/>
              <a:buFont typeface="Courgette"/>
              <a:buNone/>
              <a:defRPr sz="1400" b="0" i="0" u="none" strike="noStrike" cap="none">
                <a:solidFill>
                  <a:srgbClr val="888888"/>
                </a:solidFill>
                <a:latin typeface="Arial"/>
                <a:ea typeface="Arial"/>
                <a:cs typeface="Arial"/>
                <a:sym typeface="Arial"/>
              </a:defRPr>
            </a:lvl8pPr>
            <a:lvl9pPr marL="4114800" marR="0" lvl="8" indent="-228600" algn="l">
              <a:lnSpc>
                <a:spcPct val="100000"/>
              </a:lnSpc>
              <a:spcBef>
                <a:spcPts val="280"/>
              </a:spcBef>
              <a:spcAft>
                <a:spcPts val="0"/>
              </a:spcAft>
              <a:buClr>
                <a:schemeClr val="accent2"/>
              </a:buClr>
              <a:buSzPts val="1360"/>
              <a:buFont typeface="Courgette"/>
              <a:buNone/>
              <a:defRPr sz="1400" b="0" i="0" u="none" strike="noStrike" cap="none">
                <a:solidFill>
                  <a:srgbClr val="888888"/>
                </a:solidFill>
                <a:latin typeface="Arial"/>
                <a:ea typeface="Arial"/>
                <a:cs typeface="Arial"/>
                <a:sym typeface="Arial"/>
              </a:defRPr>
            </a:lvl9pPr>
          </a:lstStyle>
          <a:p>
            <a:endParaRPr/>
          </a:p>
        </p:txBody>
      </p:sp>
      <p:sp>
        <p:nvSpPr>
          <p:cNvPr id="55" name="Google Shape;55;p6"/>
          <p:cNvSpPr txBox="1">
            <a:spLocks noGrp="1"/>
          </p:cNvSpPr>
          <p:nvPr>
            <p:ph type="dt" idx="10"/>
          </p:nvPr>
        </p:nvSpPr>
        <p:spPr>
          <a:xfrm>
            <a:off x="6454588" y="5809152"/>
            <a:ext cx="1213821"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chemeClr val="dk2"/>
              </a:buClr>
              <a:buSzPts val="1400"/>
              <a:buFont typeface="Arial"/>
              <a:buNone/>
              <a:defRPr sz="12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6" name="Google Shape;56;p6"/>
          <p:cNvSpPr txBox="1">
            <a:spLocks noGrp="1"/>
          </p:cNvSpPr>
          <p:nvPr>
            <p:ph type="ftr" idx="11"/>
          </p:nvPr>
        </p:nvSpPr>
        <p:spPr>
          <a:xfrm>
            <a:off x="914401" y="5809152"/>
            <a:ext cx="5540188"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7" name="Google Shape;57;p6"/>
          <p:cNvSpPr txBox="1">
            <a:spLocks noGrp="1"/>
          </p:cNvSpPr>
          <p:nvPr>
            <p:ph type="sldNum" idx="12"/>
          </p:nvPr>
        </p:nvSpPr>
        <p:spPr>
          <a:xfrm>
            <a:off x="7670202" y="5809152"/>
            <a:ext cx="55402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58"/>
        <p:cNvGrpSpPr/>
        <p:nvPr/>
      </p:nvGrpSpPr>
      <p:grpSpPr>
        <a:xfrm>
          <a:off x="0" y="0"/>
          <a:ext cx="0" cy="0"/>
          <a:chOff x="0" y="0"/>
          <a:chExt cx="0" cy="0"/>
        </a:xfrm>
      </p:grpSpPr>
      <p:sp>
        <p:nvSpPr>
          <p:cNvPr id="59" name="Google Shape;59;p7"/>
          <p:cNvSpPr txBox="1">
            <a:spLocks noGrp="1"/>
          </p:cNvSpPr>
          <p:nvPr>
            <p:ph type="title"/>
          </p:nvPr>
        </p:nvSpPr>
        <p:spPr>
          <a:xfrm>
            <a:off x="1095023" y="817582"/>
            <a:ext cx="6965245" cy="120248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Constantia"/>
              <a:buNone/>
              <a:defRPr sz="4400" b="0" i="0" u="none" strike="noStrike" cap="none">
                <a:solidFill>
                  <a:schemeClr val="dk1"/>
                </a:solidFill>
                <a:latin typeface="Constantia"/>
                <a:ea typeface="Constantia"/>
                <a:cs typeface="Constantia"/>
                <a:sym typeface="Constantia"/>
              </a:defRPr>
            </a:lvl1pPr>
            <a:lvl2pPr marR="0" lvl="1" algn="l">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60" name="Google Shape;60;p7"/>
          <p:cNvSpPr txBox="1">
            <a:spLocks noGrp="1"/>
          </p:cNvSpPr>
          <p:nvPr>
            <p:ph type="dt" idx="10"/>
          </p:nvPr>
        </p:nvSpPr>
        <p:spPr>
          <a:xfrm>
            <a:off x="6454588" y="5809152"/>
            <a:ext cx="1213821"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chemeClr val="dk2"/>
              </a:buClr>
              <a:buSzPts val="1400"/>
              <a:buFont typeface="Arial"/>
              <a:buNone/>
              <a:defRPr sz="12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1" name="Google Shape;61;p7"/>
          <p:cNvSpPr txBox="1">
            <a:spLocks noGrp="1"/>
          </p:cNvSpPr>
          <p:nvPr>
            <p:ph type="ftr" idx="11"/>
          </p:nvPr>
        </p:nvSpPr>
        <p:spPr>
          <a:xfrm>
            <a:off x="914401" y="5809152"/>
            <a:ext cx="5540188"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2" name="Google Shape;62;p7"/>
          <p:cNvSpPr txBox="1">
            <a:spLocks noGrp="1"/>
          </p:cNvSpPr>
          <p:nvPr>
            <p:ph type="sldNum" idx="12"/>
          </p:nvPr>
        </p:nvSpPr>
        <p:spPr>
          <a:xfrm>
            <a:off x="7670202" y="5809152"/>
            <a:ext cx="55402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3" name="Google Shape;63;p7"/>
          <p:cNvSpPr txBox="1">
            <a:spLocks noGrp="1"/>
          </p:cNvSpPr>
          <p:nvPr>
            <p:ph type="body" idx="1"/>
          </p:nvPr>
        </p:nvSpPr>
        <p:spPr>
          <a:xfrm>
            <a:off x="1298448" y="2121407"/>
            <a:ext cx="3200400" cy="3602736"/>
          </a:xfrm>
          <a:prstGeom prst="rect">
            <a:avLst/>
          </a:prstGeom>
          <a:noFill/>
          <a:ln>
            <a:noFill/>
          </a:ln>
        </p:spPr>
        <p:txBody>
          <a:bodyPr spcFirstLastPara="1" wrap="square" lIns="91425" tIns="91425" rIns="91425" bIns="91425" anchor="t" anchorCtr="0">
            <a:noAutofit/>
          </a:bodyPr>
          <a:lstStyle>
            <a:lvl1pPr marL="457200" marR="0" lvl="0" indent="-358140" algn="l">
              <a:lnSpc>
                <a:spcPct val="100000"/>
              </a:lnSpc>
              <a:spcBef>
                <a:spcPts val="480"/>
              </a:spcBef>
              <a:spcAft>
                <a:spcPts val="0"/>
              </a:spcAft>
              <a:buClr>
                <a:schemeClr val="accent2"/>
              </a:buClr>
              <a:buSzPts val="2040"/>
              <a:buFont typeface="Courgette"/>
              <a:buChar char="O"/>
              <a:defRPr sz="2400" b="0" i="0" u="none" strike="noStrike" cap="none">
                <a:solidFill>
                  <a:schemeClr val="dk1"/>
                </a:solidFill>
                <a:latin typeface="Arial"/>
                <a:ea typeface="Arial"/>
                <a:cs typeface="Arial"/>
                <a:sym typeface="Arial"/>
              </a:defRPr>
            </a:lvl1pPr>
            <a:lvl2pPr marL="914400" marR="0" lvl="1" indent="-347344" algn="l">
              <a:lnSpc>
                <a:spcPct val="100000"/>
              </a:lnSpc>
              <a:spcBef>
                <a:spcPts val="440"/>
              </a:spcBef>
              <a:spcAft>
                <a:spcPts val="0"/>
              </a:spcAft>
              <a:buClr>
                <a:schemeClr val="accent2"/>
              </a:buClr>
              <a:buSzPts val="1870"/>
              <a:buFont typeface="Courgette"/>
              <a:buChar char="O"/>
              <a:defRPr sz="2200" b="0" i="0" u="none" strike="noStrike" cap="none">
                <a:solidFill>
                  <a:schemeClr val="dk1"/>
                </a:solidFill>
                <a:latin typeface="Arial"/>
                <a:ea typeface="Arial"/>
                <a:cs typeface="Arial"/>
                <a:sym typeface="Arial"/>
              </a:defRPr>
            </a:lvl2pPr>
            <a:lvl3pPr marL="1371600" marR="0" lvl="2" indent="-336550" algn="l">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Arial"/>
                <a:ea typeface="Arial"/>
                <a:cs typeface="Arial"/>
                <a:sym typeface="Arial"/>
              </a:defRPr>
            </a:lvl3pPr>
            <a:lvl4pPr marL="1828800" marR="0" lvl="3" indent="-325755" algn="l">
              <a:lnSpc>
                <a:spcPct val="100000"/>
              </a:lnSpc>
              <a:spcBef>
                <a:spcPts val="360"/>
              </a:spcBef>
              <a:spcAft>
                <a:spcPts val="0"/>
              </a:spcAft>
              <a:buClr>
                <a:schemeClr val="accent2"/>
              </a:buClr>
              <a:buSzPts val="1530"/>
              <a:buFont typeface="Courgette"/>
              <a:buChar char="O"/>
              <a:defRPr sz="1800" b="0" i="0" u="none" strike="noStrike" cap="none">
                <a:solidFill>
                  <a:schemeClr val="dk1"/>
                </a:solidFill>
                <a:latin typeface="Arial"/>
                <a:ea typeface="Arial"/>
                <a:cs typeface="Arial"/>
                <a:sym typeface="Arial"/>
              </a:defRPr>
            </a:lvl4pPr>
            <a:lvl5pPr marL="2286000" marR="0" lvl="4"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5pPr>
            <a:lvl6pPr marL="2743200" marR="0" lvl="5"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6pPr>
            <a:lvl7pPr marL="3200400" marR="0" lvl="6"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7pPr>
            <a:lvl8pPr marL="3657600" marR="0" lvl="7"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8pPr>
            <a:lvl9pPr marL="4114800" marR="0" lvl="8"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9pPr>
          </a:lstStyle>
          <a:p>
            <a:endParaRPr/>
          </a:p>
        </p:txBody>
      </p:sp>
      <p:sp>
        <p:nvSpPr>
          <p:cNvPr id="64" name="Google Shape;64;p7"/>
          <p:cNvSpPr txBox="1">
            <a:spLocks noGrp="1"/>
          </p:cNvSpPr>
          <p:nvPr>
            <p:ph type="body" idx="2"/>
          </p:nvPr>
        </p:nvSpPr>
        <p:spPr>
          <a:xfrm>
            <a:off x="4663440" y="2119313"/>
            <a:ext cx="3200400" cy="3605212"/>
          </a:xfrm>
          <a:prstGeom prst="rect">
            <a:avLst/>
          </a:prstGeom>
          <a:noFill/>
          <a:ln>
            <a:noFill/>
          </a:ln>
        </p:spPr>
        <p:txBody>
          <a:bodyPr spcFirstLastPara="1" wrap="square" lIns="91425" tIns="91425" rIns="91425" bIns="91425" anchor="t" anchorCtr="0">
            <a:noAutofit/>
          </a:bodyPr>
          <a:lstStyle>
            <a:lvl1pPr marL="457200" marR="0" lvl="0" indent="-358140" algn="l">
              <a:lnSpc>
                <a:spcPct val="100000"/>
              </a:lnSpc>
              <a:spcBef>
                <a:spcPts val="480"/>
              </a:spcBef>
              <a:spcAft>
                <a:spcPts val="0"/>
              </a:spcAft>
              <a:buClr>
                <a:schemeClr val="accent2"/>
              </a:buClr>
              <a:buSzPts val="2040"/>
              <a:buFont typeface="Courgette"/>
              <a:buChar char="O"/>
              <a:defRPr sz="2400" b="0" i="0" u="none" strike="noStrike" cap="none">
                <a:solidFill>
                  <a:schemeClr val="dk1"/>
                </a:solidFill>
                <a:latin typeface="Arial"/>
                <a:ea typeface="Arial"/>
                <a:cs typeface="Arial"/>
                <a:sym typeface="Arial"/>
              </a:defRPr>
            </a:lvl1pPr>
            <a:lvl2pPr marL="914400" marR="0" lvl="1" indent="-347344" algn="l">
              <a:lnSpc>
                <a:spcPct val="100000"/>
              </a:lnSpc>
              <a:spcBef>
                <a:spcPts val="440"/>
              </a:spcBef>
              <a:spcAft>
                <a:spcPts val="0"/>
              </a:spcAft>
              <a:buClr>
                <a:schemeClr val="accent2"/>
              </a:buClr>
              <a:buSzPts val="1870"/>
              <a:buFont typeface="Courgette"/>
              <a:buChar char="O"/>
              <a:defRPr sz="2200" b="0" i="0" u="none" strike="noStrike" cap="none">
                <a:solidFill>
                  <a:schemeClr val="dk1"/>
                </a:solidFill>
                <a:latin typeface="Arial"/>
                <a:ea typeface="Arial"/>
                <a:cs typeface="Arial"/>
                <a:sym typeface="Arial"/>
              </a:defRPr>
            </a:lvl2pPr>
            <a:lvl3pPr marL="1371600" marR="0" lvl="2" indent="-336550" algn="l">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Arial"/>
                <a:ea typeface="Arial"/>
                <a:cs typeface="Arial"/>
                <a:sym typeface="Arial"/>
              </a:defRPr>
            </a:lvl3pPr>
            <a:lvl4pPr marL="1828800" marR="0" lvl="3" indent="-325755" algn="l">
              <a:lnSpc>
                <a:spcPct val="100000"/>
              </a:lnSpc>
              <a:spcBef>
                <a:spcPts val="360"/>
              </a:spcBef>
              <a:spcAft>
                <a:spcPts val="0"/>
              </a:spcAft>
              <a:buClr>
                <a:schemeClr val="accent2"/>
              </a:buClr>
              <a:buSzPts val="1530"/>
              <a:buFont typeface="Courgette"/>
              <a:buChar char="O"/>
              <a:defRPr sz="1800" b="0" i="0" u="none" strike="noStrike" cap="none">
                <a:solidFill>
                  <a:schemeClr val="dk1"/>
                </a:solidFill>
                <a:latin typeface="Arial"/>
                <a:ea typeface="Arial"/>
                <a:cs typeface="Arial"/>
                <a:sym typeface="Arial"/>
              </a:defRPr>
            </a:lvl4pPr>
            <a:lvl5pPr marL="2286000" marR="0" lvl="4"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5pPr>
            <a:lvl6pPr marL="2743200" marR="0" lvl="5"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6pPr>
            <a:lvl7pPr marL="3200400" marR="0" lvl="6"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7pPr>
            <a:lvl8pPr marL="3657600" marR="0" lvl="7"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8pPr>
            <a:lvl9pPr marL="4114800" marR="0" lvl="8"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65"/>
        <p:cNvGrpSpPr/>
        <p:nvPr/>
      </p:nvGrpSpPr>
      <p:grpSpPr>
        <a:xfrm>
          <a:off x="0" y="0"/>
          <a:ext cx="0" cy="0"/>
          <a:chOff x="0" y="0"/>
          <a:chExt cx="0" cy="0"/>
        </a:xfrm>
      </p:grpSpPr>
      <p:sp>
        <p:nvSpPr>
          <p:cNvPr id="66" name="Google Shape;66;p8"/>
          <p:cNvSpPr txBox="1">
            <a:spLocks noGrp="1"/>
          </p:cNvSpPr>
          <p:nvPr>
            <p:ph type="title"/>
          </p:nvPr>
        </p:nvSpPr>
        <p:spPr>
          <a:xfrm>
            <a:off x="1095023" y="817582"/>
            <a:ext cx="6965245" cy="120248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Constantia"/>
              <a:buNone/>
              <a:defRPr sz="4400" b="0" i="0" u="none" strike="noStrike" cap="none">
                <a:solidFill>
                  <a:schemeClr val="dk1"/>
                </a:solidFill>
                <a:latin typeface="Constantia"/>
                <a:ea typeface="Constantia"/>
                <a:cs typeface="Constantia"/>
                <a:sym typeface="Constantia"/>
              </a:defRPr>
            </a:lvl1pPr>
            <a:lvl2pPr marR="0" lvl="1" algn="l">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67" name="Google Shape;67;p8"/>
          <p:cNvSpPr txBox="1">
            <a:spLocks noGrp="1"/>
          </p:cNvSpPr>
          <p:nvPr>
            <p:ph type="body" idx="1"/>
          </p:nvPr>
        </p:nvSpPr>
        <p:spPr>
          <a:xfrm>
            <a:off x="1557869" y="2122312"/>
            <a:ext cx="2939521" cy="820208"/>
          </a:xfrm>
          <a:prstGeom prst="rect">
            <a:avLst/>
          </a:prstGeom>
          <a:noFill/>
          <a:ln>
            <a:noFill/>
          </a:ln>
        </p:spPr>
        <p:txBody>
          <a:bodyPr spcFirstLastPara="1" wrap="square" lIns="91425" tIns="91425" rIns="91425" bIns="91425" anchor="b" anchorCtr="0">
            <a:noAutofit/>
          </a:bodyPr>
          <a:lstStyle>
            <a:lvl1pPr marL="457200" marR="0" lvl="0" indent="-228600" algn="ctr">
              <a:lnSpc>
                <a:spcPct val="100000"/>
              </a:lnSpc>
              <a:spcBef>
                <a:spcPts val="400"/>
              </a:spcBef>
              <a:spcAft>
                <a:spcPts val="0"/>
              </a:spcAft>
              <a:buClr>
                <a:schemeClr val="accent2"/>
              </a:buClr>
              <a:buSzPts val="2040"/>
              <a:buFont typeface="Courgette"/>
              <a:buNone/>
              <a:defRPr sz="2000" b="1" i="0" u="none" strike="noStrike" cap="none">
                <a:solidFill>
                  <a:schemeClr val="dk2"/>
                </a:solidFill>
                <a:latin typeface="Arial"/>
                <a:ea typeface="Arial"/>
                <a:cs typeface="Arial"/>
                <a:sym typeface="Arial"/>
              </a:defRPr>
            </a:lvl1pPr>
            <a:lvl2pPr marL="914400" marR="0" lvl="1" indent="-228600" algn="l">
              <a:lnSpc>
                <a:spcPct val="100000"/>
              </a:lnSpc>
              <a:spcBef>
                <a:spcPts val="400"/>
              </a:spcBef>
              <a:spcAft>
                <a:spcPts val="0"/>
              </a:spcAft>
              <a:buClr>
                <a:schemeClr val="accent2"/>
              </a:buClr>
              <a:buSzPts val="1870"/>
              <a:buFont typeface="Courgette"/>
              <a:buNone/>
              <a:defRPr sz="2000" b="1" i="0" u="none" strike="noStrike" cap="none">
                <a:solidFill>
                  <a:schemeClr val="dk1"/>
                </a:solidFill>
                <a:latin typeface="Arial"/>
                <a:ea typeface="Arial"/>
                <a:cs typeface="Arial"/>
                <a:sym typeface="Arial"/>
              </a:defRPr>
            </a:lvl2pPr>
            <a:lvl3pPr marL="1371600" marR="0" lvl="2" indent="-228600" algn="l">
              <a:lnSpc>
                <a:spcPct val="100000"/>
              </a:lnSpc>
              <a:spcBef>
                <a:spcPts val="360"/>
              </a:spcBef>
              <a:spcAft>
                <a:spcPts val="0"/>
              </a:spcAft>
              <a:buClr>
                <a:schemeClr val="accent2"/>
              </a:buClr>
              <a:buSzPts val="1700"/>
              <a:buFont typeface="Courgette"/>
              <a:buNone/>
              <a:defRPr sz="1800" b="1" i="0" u="none" strike="noStrike" cap="none">
                <a:solidFill>
                  <a:schemeClr val="dk1"/>
                </a:solidFill>
                <a:latin typeface="Arial"/>
                <a:ea typeface="Arial"/>
                <a:cs typeface="Arial"/>
                <a:sym typeface="Arial"/>
              </a:defRPr>
            </a:lvl3pPr>
            <a:lvl4pPr marL="1828800" marR="0" lvl="3" indent="-228600" algn="l">
              <a:lnSpc>
                <a:spcPct val="100000"/>
              </a:lnSpc>
              <a:spcBef>
                <a:spcPts val="320"/>
              </a:spcBef>
              <a:spcAft>
                <a:spcPts val="0"/>
              </a:spcAft>
              <a:buClr>
                <a:schemeClr val="accent2"/>
              </a:buClr>
              <a:buSzPts val="1530"/>
              <a:buFont typeface="Courgette"/>
              <a:buNone/>
              <a:defRPr sz="1600" b="1" i="0" u="none" strike="noStrike" cap="none">
                <a:solidFill>
                  <a:schemeClr val="dk1"/>
                </a:solidFill>
                <a:latin typeface="Arial"/>
                <a:ea typeface="Arial"/>
                <a:cs typeface="Arial"/>
                <a:sym typeface="Arial"/>
              </a:defRPr>
            </a:lvl4pPr>
            <a:lvl5pPr marL="2286000" marR="0" lvl="4" indent="-228600" algn="l">
              <a:lnSpc>
                <a:spcPct val="100000"/>
              </a:lnSpc>
              <a:spcBef>
                <a:spcPts val="320"/>
              </a:spcBef>
              <a:spcAft>
                <a:spcPts val="0"/>
              </a:spcAft>
              <a:buClr>
                <a:schemeClr val="accent2"/>
              </a:buClr>
              <a:buSzPts val="1360"/>
              <a:buFont typeface="Courgette"/>
              <a:buNone/>
              <a:defRPr sz="1600" b="1" i="0" u="none" strike="noStrike" cap="none">
                <a:solidFill>
                  <a:schemeClr val="dk1"/>
                </a:solidFill>
                <a:latin typeface="Arial"/>
                <a:ea typeface="Arial"/>
                <a:cs typeface="Arial"/>
                <a:sym typeface="Arial"/>
              </a:defRPr>
            </a:lvl5pPr>
            <a:lvl6pPr marL="2743200" marR="0" lvl="5" indent="-228600" algn="l">
              <a:lnSpc>
                <a:spcPct val="100000"/>
              </a:lnSpc>
              <a:spcBef>
                <a:spcPts val="320"/>
              </a:spcBef>
              <a:spcAft>
                <a:spcPts val="0"/>
              </a:spcAft>
              <a:buClr>
                <a:schemeClr val="accent2"/>
              </a:buClr>
              <a:buSzPts val="1360"/>
              <a:buFont typeface="Courgette"/>
              <a:buNone/>
              <a:defRPr sz="1600" b="1" i="0" u="none" strike="noStrike" cap="none">
                <a:solidFill>
                  <a:schemeClr val="dk1"/>
                </a:solidFill>
                <a:latin typeface="Arial"/>
                <a:ea typeface="Arial"/>
                <a:cs typeface="Arial"/>
                <a:sym typeface="Arial"/>
              </a:defRPr>
            </a:lvl6pPr>
            <a:lvl7pPr marL="3200400" marR="0" lvl="6" indent="-228600" algn="l">
              <a:lnSpc>
                <a:spcPct val="100000"/>
              </a:lnSpc>
              <a:spcBef>
                <a:spcPts val="320"/>
              </a:spcBef>
              <a:spcAft>
                <a:spcPts val="0"/>
              </a:spcAft>
              <a:buClr>
                <a:schemeClr val="accent2"/>
              </a:buClr>
              <a:buSzPts val="1360"/>
              <a:buFont typeface="Courgette"/>
              <a:buNone/>
              <a:defRPr sz="1600" b="1" i="0" u="none" strike="noStrike" cap="none">
                <a:solidFill>
                  <a:schemeClr val="dk1"/>
                </a:solidFill>
                <a:latin typeface="Arial"/>
                <a:ea typeface="Arial"/>
                <a:cs typeface="Arial"/>
                <a:sym typeface="Arial"/>
              </a:defRPr>
            </a:lvl7pPr>
            <a:lvl8pPr marL="3657600" marR="0" lvl="7" indent="-228600" algn="l">
              <a:lnSpc>
                <a:spcPct val="100000"/>
              </a:lnSpc>
              <a:spcBef>
                <a:spcPts val="320"/>
              </a:spcBef>
              <a:spcAft>
                <a:spcPts val="0"/>
              </a:spcAft>
              <a:buClr>
                <a:schemeClr val="accent2"/>
              </a:buClr>
              <a:buSzPts val="1360"/>
              <a:buFont typeface="Courgette"/>
              <a:buNone/>
              <a:defRPr sz="1600" b="1" i="0" u="none" strike="noStrike" cap="none">
                <a:solidFill>
                  <a:schemeClr val="dk1"/>
                </a:solidFill>
                <a:latin typeface="Arial"/>
                <a:ea typeface="Arial"/>
                <a:cs typeface="Arial"/>
                <a:sym typeface="Arial"/>
              </a:defRPr>
            </a:lvl8pPr>
            <a:lvl9pPr marL="4114800" marR="0" lvl="8" indent="-228600" algn="l">
              <a:lnSpc>
                <a:spcPct val="100000"/>
              </a:lnSpc>
              <a:spcBef>
                <a:spcPts val="320"/>
              </a:spcBef>
              <a:spcAft>
                <a:spcPts val="0"/>
              </a:spcAft>
              <a:buClr>
                <a:schemeClr val="accent2"/>
              </a:buClr>
              <a:buSzPts val="1360"/>
              <a:buFont typeface="Courgette"/>
              <a:buNone/>
              <a:defRPr sz="1600" b="1" i="0" u="none" strike="noStrike" cap="none">
                <a:solidFill>
                  <a:schemeClr val="dk1"/>
                </a:solidFill>
                <a:latin typeface="Arial"/>
                <a:ea typeface="Arial"/>
                <a:cs typeface="Arial"/>
                <a:sym typeface="Arial"/>
              </a:defRPr>
            </a:lvl9pPr>
          </a:lstStyle>
          <a:p>
            <a:endParaRPr/>
          </a:p>
        </p:txBody>
      </p:sp>
      <p:sp>
        <p:nvSpPr>
          <p:cNvPr id="68" name="Google Shape;68;p8"/>
          <p:cNvSpPr txBox="1">
            <a:spLocks noGrp="1"/>
          </p:cNvSpPr>
          <p:nvPr>
            <p:ph type="body" idx="2"/>
          </p:nvPr>
        </p:nvSpPr>
        <p:spPr>
          <a:xfrm>
            <a:off x="4910669" y="2122311"/>
            <a:ext cx="2944368" cy="822960"/>
          </a:xfrm>
          <a:prstGeom prst="rect">
            <a:avLst/>
          </a:prstGeom>
          <a:noFill/>
          <a:ln>
            <a:noFill/>
          </a:ln>
        </p:spPr>
        <p:txBody>
          <a:bodyPr spcFirstLastPara="1" wrap="square" lIns="91425" tIns="91425" rIns="91425" bIns="91425" anchor="b" anchorCtr="0">
            <a:noAutofit/>
          </a:bodyPr>
          <a:lstStyle>
            <a:lvl1pPr marL="457200" marR="0" lvl="0" indent="-228600" algn="ctr">
              <a:lnSpc>
                <a:spcPct val="100000"/>
              </a:lnSpc>
              <a:spcBef>
                <a:spcPts val="400"/>
              </a:spcBef>
              <a:spcAft>
                <a:spcPts val="0"/>
              </a:spcAft>
              <a:buClr>
                <a:schemeClr val="accent2"/>
              </a:buClr>
              <a:buSzPts val="2040"/>
              <a:buFont typeface="Courgette"/>
              <a:buNone/>
              <a:defRPr sz="2000" b="1" i="0" u="none" strike="noStrike" cap="none">
                <a:solidFill>
                  <a:schemeClr val="dk2"/>
                </a:solidFill>
                <a:latin typeface="Arial"/>
                <a:ea typeface="Arial"/>
                <a:cs typeface="Arial"/>
                <a:sym typeface="Arial"/>
              </a:defRPr>
            </a:lvl1pPr>
            <a:lvl2pPr marL="914400" marR="0" lvl="1" indent="-228600" algn="l">
              <a:lnSpc>
                <a:spcPct val="100000"/>
              </a:lnSpc>
              <a:spcBef>
                <a:spcPts val="400"/>
              </a:spcBef>
              <a:spcAft>
                <a:spcPts val="0"/>
              </a:spcAft>
              <a:buClr>
                <a:schemeClr val="accent2"/>
              </a:buClr>
              <a:buSzPts val="1870"/>
              <a:buFont typeface="Courgette"/>
              <a:buNone/>
              <a:defRPr sz="2000" b="1" i="0" u="none" strike="noStrike" cap="none">
                <a:solidFill>
                  <a:schemeClr val="dk1"/>
                </a:solidFill>
                <a:latin typeface="Arial"/>
                <a:ea typeface="Arial"/>
                <a:cs typeface="Arial"/>
                <a:sym typeface="Arial"/>
              </a:defRPr>
            </a:lvl2pPr>
            <a:lvl3pPr marL="1371600" marR="0" lvl="2" indent="-228600" algn="l">
              <a:lnSpc>
                <a:spcPct val="100000"/>
              </a:lnSpc>
              <a:spcBef>
                <a:spcPts val="360"/>
              </a:spcBef>
              <a:spcAft>
                <a:spcPts val="0"/>
              </a:spcAft>
              <a:buClr>
                <a:schemeClr val="accent2"/>
              </a:buClr>
              <a:buSzPts val="1700"/>
              <a:buFont typeface="Courgette"/>
              <a:buNone/>
              <a:defRPr sz="1800" b="1" i="0" u="none" strike="noStrike" cap="none">
                <a:solidFill>
                  <a:schemeClr val="dk1"/>
                </a:solidFill>
                <a:latin typeface="Arial"/>
                <a:ea typeface="Arial"/>
                <a:cs typeface="Arial"/>
                <a:sym typeface="Arial"/>
              </a:defRPr>
            </a:lvl3pPr>
            <a:lvl4pPr marL="1828800" marR="0" lvl="3" indent="-228600" algn="l">
              <a:lnSpc>
                <a:spcPct val="100000"/>
              </a:lnSpc>
              <a:spcBef>
                <a:spcPts val="320"/>
              </a:spcBef>
              <a:spcAft>
                <a:spcPts val="0"/>
              </a:spcAft>
              <a:buClr>
                <a:schemeClr val="accent2"/>
              </a:buClr>
              <a:buSzPts val="1530"/>
              <a:buFont typeface="Courgette"/>
              <a:buNone/>
              <a:defRPr sz="1600" b="1" i="0" u="none" strike="noStrike" cap="none">
                <a:solidFill>
                  <a:schemeClr val="dk1"/>
                </a:solidFill>
                <a:latin typeface="Arial"/>
                <a:ea typeface="Arial"/>
                <a:cs typeface="Arial"/>
                <a:sym typeface="Arial"/>
              </a:defRPr>
            </a:lvl4pPr>
            <a:lvl5pPr marL="2286000" marR="0" lvl="4" indent="-228600" algn="l">
              <a:lnSpc>
                <a:spcPct val="100000"/>
              </a:lnSpc>
              <a:spcBef>
                <a:spcPts val="320"/>
              </a:spcBef>
              <a:spcAft>
                <a:spcPts val="0"/>
              </a:spcAft>
              <a:buClr>
                <a:schemeClr val="accent2"/>
              </a:buClr>
              <a:buSzPts val="1360"/>
              <a:buFont typeface="Courgette"/>
              <a:buNone/>
              <a:defRPr sz="1600" b="1" i="0" u="none" strike="noStrike" cap="none">
                <a:solidFill>
                  <a:schemeClr val="dk1"/>
                </a:solidFill>
                <a:latin typeface="Arial"/>
                <a:ea typeface="Arial"/>
                <a:cs typeface="Arial"/>
                <a:sym typeface="Arial"/>
              </a:defRPr>
            </a:lvl5pPr>
            <a:lvl6pPr marL="2743200" marR="0" lvl="5" indent="-228600" algn="l">
              <a:lnSpc>
                <a:spcPct val="100000"/>
              </a:lnSpc>
              <a:spcBef>
                <a:spcPts val="320"/>
              </a:spcBef>
              <a:spcAft>
                <a:spcPts val="0"/>
              </a:spcAft>
              <a:buClr>
                <a:schemeClr val="accent2"/>
              </a:buClr>
              <a:buSzPts val="1360"/>
              <a:buFont typeface="Courgette"/>
              <a:buNone/>
              <a:defRPr sz="1600" b="1" i="0" u="none" strike="noStrike" cap="none">
                <a:solidFill>
                  <a:schemeClr val="dk1"/>
                </a:solidFill>
                <a:latin typeface="Arial"/>
                <a:ea typeface="Arial"/>
                <a:cs typeface="Arial"/>
                <a:sym typeface="Arial"/>
              </a:defRPr>
            </a:lvl6pPr>
            <a:lvl7pPr marL="3200400" marR="0" lvl="6" indent="-228600" algn="l">
              <a:lnSpc>
                <a:spcPct val="100000"/>
              </a:lnSpc>
              <a:spcBef>
                <a:spcPts val="320"/>
              </a:spcBef>
              <a:spcAft>
                <a:spcPts val="0"/>
              </a:spcAft>
              <a:buClr>
                <a:schemeClr val="accent2"/>
              </a:buClr>
              <a:buSzPts val="1360"/>
              <a:buFont typeface="Courgette"/>
              <a:buNone/>
              <a:defRPr sz="1600" b="1" i="0" u="none" strike="noStrike" cap="none">
                <a:solidFill>
                  <a:schemeClr val="dk1"/>
                </a:solidFill>
                <a:latin typeface="Arial"/>
                <a:ea typeface="Arial"/>
                <a:cs typeface="Arial"/>
                <a:sym typeface="Arial"/>
              </a:defRPr>
            </a:lvl7pPr>
            <a:lvl8pPr marL="3657600" marR="0" lvl="7" indent="-228600" algn="l">
              <a:lnSpc>
                <a:spcPct val="100000"/>
              </a:lnSpc>
              <a:spcBef>
                <a:spcPts val="320"/>
              </a:spcBef>
              <a:spcAft>
                <a:spcPts val="0"/>
              </a:spcAft>
              <a:buClr>
                <a:schemeClr val="accent2"/>
              </a:buClr>
              <a:buSzPts val="1360"/>
              <a:buFont typeface="Courgette"/>
              <a:buNone/>
              <a:defRPr sz="1600" b="1" i="0" u="none" strike="noStrike" cap="none">
                <a:solidFill>
                  <a:schemeClr val="dk1"/>
                </a:solidFill>
                <a:latin typeface="Arial"/>
                <a:ea typeface="Arial"/>
                <a:cs typeface="Arial"/>
                <a:sym typeface="Arial"/>
              </a:defRPr>
            </a:lvl8pPr>
            <a:lvl9pPr marL="4114800" marR="0" lvl="8" indent="-228600" algn="l">
              <a:lnSpc>
                <a:spcPct val="100000"/>
              </a:lnSpc>
              <a:spcBef>
                <a:spcPts val="320"/>
              </a:spcBef>
              <a:spcAft>
                <a:spcPts val="0"/>
              </a:spcAft>
              <a:buClr>
                <a:schemeClr val="accent2"/>
              </a:buClr>
              <a:buSzPts val="1360"/>
              <a:buFont typeface="Courgette"/>
              <a:buNone/>
              <a:defRPr sz="1600" b="1" i="0" u="none" strike="noStrike" cap="none">
                <a:solidFill>
                  <a:schemeClr val="dk1"/>
                </a:solidFill>
                <a:latin typeface="Arial"/>
                <a:ea typeface="Arial"/>
                <a:cs typeface="Arial"/>
                <a:sym typeface="Arial"/>
              </a:defRPr>
            </a:lvl9pPr>
          </a:lstStyle>
          <a:p>
            <a:endParaRPr/>
          </a:p>
        </p:txBody>
      </p:sp>
      <p:sp>
        <p:nvSpPr>
          <p:cNvPr id="69" name="Google Shape;69;p8"/>
          <p:cNvSpPr txBox="1">
            <a:spLocks noGrp="1"/>
          </p:cNvSpPr>
          <p:nvPr>
            <p:ph type="dt" idx="10"/>
          </p:nvPr>
        </p:nvSpPr>
        <p:spPr>
          <a:xfrm>
            <a:off x="6454588" y="5809152"/>
            <a:ext cx="1213821"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chemeClr val="dk2"/>
              </a:buClr>
              <a:buSzPts val="1400"/>
              <a:buFont typeface="Arial"/>
              <a:buNone/>
              <a:defRPr sz="12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0" name="Google Shape;70;p8"/>
          <p:cNvSpPr txBox="1">
            <a:spLocks noGrp="1"/>
          </p:cNvSpPr>
          <p:nvPr>
            <p:ph type="ftr" idx="11"/>
          </p:nvPr>
        </p:nvSpPr>
        <p:spPr>
          <a:xfrm>
            <a:off x="914401" y="5809152"/>
            <a:ext cx="5540188"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1" name="Google Shape;71;p8"/>
          <p:cNvSpPr txBox="1">
            <a:spLocks noGrp="1"/>
          </p:cNvSpPr>
          <p:nvPr>
            <p:ph type="sldNum" idx="12"/>
          </p:nvPr>
        </p:nvSpPr>
        <p:spPr>
          <a:xfrm>
            <a:off x="7670202" y="5809152"/>
            <a:ext cx="55402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2" name="Google Shape;72;p8"/>
          <p:cNvSpPr txBox="1">
            <a:spLocks noGrp="1"/>
          </p:cNvSpPr>
          <p:nvPr>
            <p:ph type="body" idx="3"/>
          </p:nvPr>
        </p:nvSpPr>
        <p:spPr>
          <a:xfrm>
            <a:off x="1298448" y="2944368"/>
            <a:ext cx="3227832" cy="2779776"/>
          </a:xfrm>
          <a:prstGeom prst="rect">
            <a:avLst/>
          </a:prstGeom>
          <a:noFill/>
          <a:ln>
            <a:noFill/>
          </a:ln>
        </p:spPr>
        <p:txBody>
          <a:bodyPr spcFirstLastPara="1" wrap="square" lIns="91425" tIns="91425" rIns="91425" bIns="91425" anchor="t" anchorCtr="0">
            <a:noAutofit/>
          </a:bodyPr>
          <a:lstStyle>
            <a:lvl1pPr marL="457200" marR="0" lvl="0" indent="-358140" algn="l">
              <a:lnSpc>
                <a:spcPct val="100000"/>
              </a:lnSpc>
              <a:spcBef>
                <a:spcPts val="480"/>
              </a:spcBef>
              <a:spcAft>
                <a:spcPts val="0"/>
              </a:spcAft>
              <a:buClr>
                <a:schemeClr val="accent2"/>
              </a:buClr>
              <a:buSzPts val="2040"/>
              <a:buFont typeface="Courgette"/>
              <a:buChar char="O"/>
              <a:defRPr sz="2400" b="0" i="0" u="none" strike="noStrike" cap="none">
                <a:solidFill>
                  <a:schemeClr val="dk1"/>
                </a:solidFill>
                <a:latin typeface="Arial"/>
                <a:ea typeface="Arial"/>
                <a:cs typeface="Arial"/>
                <a:sym typeface="Arial"/>
              </a:defRPr>
            </a:lvl1pPr>
            <a:lvl2pPr marL="914400" marR="0" lvl="1" indent="-347344" algn="l">
              <a:lnSpc>
                <a:spcPct val="100000"/>
              </a:lnSpc>
              <a:spcBef>
                <a:spcPts val="440"/>
              </a:spcBef>
              <a:spcAft>
                <a:spcPts val="0"/>
              </a:spcAft>
              <a:buClr>
                <a:schemeClr val="accent2"/>
              </a:buClr>
              <a:buSzPts val="1870"/>
              <a:buFont typeface="Courgette"/>
              <a:buChar char="O"/>
              <a:defRPr sz="2200" b="0" i="0" u="none" strike="noStrike" cap="none">
                <a:solidFill>
                  <a:schemeClr val="dk1"/>
                </a:solidFill>
                <a:latin typeface="Arial"/>
                <a:ea typeface="Arial"/>
                <a:cs typeface="Arial"/>
                <a:sym typeface="Arial"/>
              </a:defRPr>
            </a:lvl2pPr>
            <a:lvl3pPr marL="1371600" marR="0" lvl="2" indent="-336550" algn="l">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Arial"/>
                <a:ea typeface="Arial"/>
                <a:cs typeface="Arial"/>
                <a:sym typeface="Arial"/>
              </a:defRPr>
            </a:lvl3pPr>
            <a:lvl4pPr marL="1828800" marR="0" lvl="3" indent="-325755" algn="l">
              <a:lnSpc>
                <a:spcPct val="100000"/>
              </a:lnSpc>
              <a:spcBef>
                <a:spcPts val="360"/>
              </a:spcBef>
              <a:spcAft>
                <a:spcPts val="0"/>
              </a:spcAft>
              <a:buClr>
                <a:schemeClr val="accent2"/>
              </a:buClr>
              <a:buSzPts val="1530"/>
              <a:buFont typeface="Courgette"/>
              <a:buChar char="O"/>
              <a:defRPr sz="1800" b="0" i="0" u="none" strike="noStrike" cap="none">
                <a:solidFill>
                  <a:schemeClr val="dk1"/>
                </a:solidFill>
                <a:latin typeface="Arial"/>
                <a:ea typeface="Arial"/>
                <a:cs typeface="Arial"/>
                <a:sym typeface="Arial"/>
              </a:defRPr>
            </a:lvl4pPr>
            <a:lvl5pPr marL="2286000" marR="0" lvl="4"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5pPr>
            <a:lvl6pPr marL="2743200" marR="0" lvl="5"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6pPr>
            <a:lvl7pPr marL="3200400" marR="0" lvl="6"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7pPr>
            <a:lvl8pPr marL="3657600" marR="0" lvl="7"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8pPr>
            <a:lvl9pPr marL="4114800" marR="0" lvl="8"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9pPr>
          </a:lstStyle>
          <a:p>
            <a:endParaRPr/>
          </a:p>
        </p:txBody>
      </p:sp>
      <p:sp>
        <p:nvSpPr>
          <p:cNvPr id="73" name="Google Shape;73;p8"/>
          <p:cNvSpPr txBox="1">
            <a:spLocks noGrp="1"/>
          </p:cNvSpPr>
          <p:nvPr>
            <p:ph type="body" idx="4"/>
          </p:nvPr>
        </p:nvSpPr>
        <p:spPr>
          <a:xfrm>
            <a:off x="4645151" y="2944813"/>
            <a:ext cx="3227832" cy="2779776"/>
          </a:xfrm>
          <a:prstGeom prst="rect">
            <a:avLst/>
          </a:prstGeom>
          <a:noFill/>
          <a:ln>
            <a:noFill/>
          </a:ln>
        </p:spPr>
        <p:txBody>
          <a:bodyPr spcFirstLastPara="1" wrap="square" lIns="91425" tIns="91425" rIns="91425" bIns="91425" anchor="t" anchorCtr="0">
            <a:noAutofit/>
          </a:bodyPr>
          <a:lstStyle>
            <a:lvl1pPr marL="457200" marR="0" lvl="0" indent="-358140" algn="l">
              <a:lnSpc>
                <a:spcPct val="100000"/>
              </a:lnSpc>
              <a:spcBef>
                <a:spcPts val="480"/>
              </a:spcBef>
              <a:spcAft>
                <a:spcPts val="0"/>
              </a:spcAft>
              <a:buClr>
                <a:schemeClr val="accent2"/>
              </a:buClr>
              <a:buSzPts val="2040"/>
              <a:buFont typeface="Courgette"/>
              <a:buChar char="O"/>
              <a:defRPr sz="2400" b="0" i="0" u="none" strike="noStrike" cap="none">
                <a:solidFill>
                  <a:schemeClr val="dk1"/>
                </a:solidFill>
                <a:latin typeface="Arial"/>
                <a:ea typeface="Arial"/>
                <a:cs typeface="Arial"/>
                <a:sym typeface="Arial"/>
              </a:defRPr>
            </a:lvl1pPr>
            <a:lvl2pPr marL="914400" marR="0" lvl="1" indent="-347344" algn="l">
              <a:lnSpc>
                <a:spcPct val="100000"/>
              </a:lnSpc>
              <a:spcBef>
                <a:spcPts val="440"/>
              </a:spcBef>
              <a:spcAft>
                <a:spcPts val="0"/>
              </a:spcAft>
              <a:buClr>
                <a:schemeClr val="accent2"/>
              </a:buClr>
              <a:buSzPts val="1870"/>
              <a:buFont typeface="Courgette"/>
              <a:buChar char="O"/>
              <a:defRPr sz="2200" b="0" i="0" u="none" strike="noStrike" cap="none">
                <a:solidFill>
                  <a:schemeClr val="dk1"/>
                </a:solidFill>
                <a:latin typeface="Arial"/>
                <a:ea typeface="Arial"/>
                <a:cs typeface="Arial"/>
                <a:sym typeface="Arial"/>
              </a:defRPr>
            </a:lvl2pPr>
            <a:lvl3pPr marL="1371600" marR="0" lvl="2" indent="-336550" algn="l">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Arial"/>
                <a:ea typeface="Arial"/>
                <a:cs typeface="Arial"/>
                <a:sym typeface="Arial"/>
              </a:defRPr>
            </a:lvl3pPr>
            <a:lvl4pPr marL="1828800" marR="0" lvl="3" indent="-325755" algn="l">
              <a:lnSpc>
                <a:spcPct val="100000"/>
              </a:lnSpc>
              <a:spcBef>
                <a:spcPts val="360"/>
              </a:spcBef>
              <a:spcAft>
                <a:spcPts val="0"/>
              </a:spcAft>
              <a:buClr>
                <a:schemeClr val="accent2"/>
              </a:buClr>
              <a:buSzPts val="1530"/>
              <a:buFont typeface="Courgette"/>
              <a:buChar char="O"/>
              <a:defRPr sz="1800" b="0" i="0" u="none" strike="noStrike" cap="none">
                <a:solidFill>
                  <a:schemeClr val="dk1"/>
                </a:solidFill>
                <a:latin typeface="Arial"/>
                <a:ea typeface="Arial"/>
                <a:cs typeface="Arial"/>
                <a:sym typeface="Arial"/>
              </a:defRPr>
            </a:lvl4pPr>
            <a:lvl5pPr marL="2286000" marR="0" lvl="4"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5pPr>
            <a:lvl6pPr marL="2743200" marR="0" lvl="5"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6pPr>
            <a:lvl7pPr marL="3200400" marR="0" lvl="6"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7pPr>
            <a:lvl8pPr marL="3657600" marR="0" lvl="7"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8pPr>
            <a:lvl9pPr marL="4114800" marR="0" lvl="8" indent="-314959"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74"/>
        <p:cNvGrpSpPr/>
        <p:nvPr/>
      </p:nvGrpSpPr>
      <p:grpSpPr>
        <a:xfrm>
          <a:off x="0" y="0"/>
          <a:ext cx="0" cy="0"/>
          <a:chOff x="0" y="0"/>
          <a:chExt cx="0" cy="0"/>
        </a:xfrm>
      </p:grpSpPr>
      <p:grpSp>
        <p:nvGrpSpPr>
          <p:cNvPr id="75" name="Google Shape;75;p9"/>
          <p:cNvGrpSpPr/>
          <p:nvPr/>
        </p:nvGrpSpPr>
        <p:grpSpPr>
          <a:xfrm>
            <a:off x="0" y="0"/>
            <a:ext cx="9144000" cy="6858000"/>
            <a:chOff x="0" y="0"/>
            <a:chExt cx="9144000" cy="6858000"/>
          </a:xfrm>
        </p:grpSpPr>
        <p:sp>
          <p:nvSpPr>
            <p:cNvPr id="76" name="Google Shape;76;p9"/>
            <p:cNvSpPr/>
            <p:nvPr/>
          </p:nvSpPr>
          <p:spPr>
            <a:xfrm>
              <a:off x="0" y="0"/>
              <a:ext cx="7162800" cy="6858000"/>
            </a:xfrm>
            <a:prstGeom prst="rect">
              <a:avLst/>
            </a:prstGeom>
            <a:gradFill>
              <a:gsLst>
                <a:gs pos="0">
                  <a:srgbClr val="010101">
                    <a:alpha val="47843"/>
                  </a:srgbClr>
                </a:gs>
                <a:gs pos="60000">
                  <a:srgbClr val="FEFEFE">
                    <a:alpha val="0"/>
                  </a:srgbClr>
                </a:gs>
                <a:gs pos="100000">
                  <a:srgbClr val="FEFEFE">
                    <a:alpha val="0"/>
                  </a:srgbClr>
                </a:gs>
              </a:gsLst>
              <a:path path="circle">
                <a:fillToRect t="100000" r="100000"/>
              </a:path>
              <a:tileRect l="-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 name="Google Shape;77;p9"/>
            <p:cNvSpPr/>
            <p:nvPr/>
          </p:nvSpPr>
          <p:spPr>
            <a:xfrm>
              <a:off x="1143000" y="0"/>
              <a:ext cx="8001000" cy="6858000"/>
            </a:xfrm>
            <a:prstGeom prst="rect">
              <a:avLst/>
            </a:prstGeom>
            <a:gradFill>
              <a:gsLst>
                <a:gs pos="0">
                  <a:srgbClr val="010101">
                    <a:alpha val="51764"/>
                  </a:srgbClr>
                </a:gs>
                <a:gs pos="61000">
                  <a:srgbClr val="FEFEFE">
                    <a:alpha val="0"/>
                  </a:srgbClr>
                </a:gs>
                <a:gs pos="100000">
                  <a:srgbClr val="FEFEFE">
                    <a:alpha val="0"/>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78" name="Google Shape;78;p9"/>
          <p:cNvSpPr/>
          <p:nvPr/>
        </p:nvSpPr>
        <p:spPr>
          <a:xfrm rot="10800000">
            <a:off x="632177" y="6058038"/>
            <a:ext cx="7721601" cy="537210"/>
          </a:xfrm>
          <a:custGeom>
            <a:avLst/>
            <a:gdLst/>
            <a:ahLst/>
            <a:cxnLst/>
            <a:rect l="l" t="t" r="r" b="b"/>
            <a:pathLst>
              <a:path w="120000" h="120000" extrusionOk="0">
                <a:moveTo>
                  <a:pt x="0" y="120000"/>
                </a:moveTo>
                <a:lnTo>
                  <a:pt x="2557" y="0"/>
                </a:lnTo>
                <a:lnTo>
                  <a:pt x="59827" y="23076"/>
                </a:lnTo>
                <a:lnTo>
                  <a:pt x="117442" y="0"/>
                </a:lnTo>
                <a:lnTo>
                  <a:pt x="120000" y="120000"/>
                </a:lnTo>
                <a:lnTo>
                  <a:pt x="0" y="120000"/>
                </a:lnTo>
                <a:close/>
              </a:path>
            </a:pathLst>
          </a:custGeom>
          <a:gradFill>
            <a:gsLst>
              <a:gs pos="0">
                <a:srgbClr val="010101">
                  <a:alpha val="29803"/>
                </a:srgbClr>
              </a:gs>
              <a:gs pos="30000">
                <a:srgbClr val="010101">
                  <a:alpha val="29803"/>
                </a:srgbClr>
              </a:gs>
              <a:gs pos="100000">
                <a:srgbClr val="010101">
                  <a:alpha val="2196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9" name="Google Shape;79;p9"/>
          <p:cNvSpPr/>
          <p:nvPr/>
        </p:nvSpPr>
        <p:spPr>
          <a:xfrm rot="60000">
            <a:off x="4468872" y="605163"/>
            <a:ext cx="3788941" cy="5722296"/>
          </a:xfrm>
          <a:prstGeom prst="rect">
            <a:avLst/>
          </a:prstGeom>
          <a:solidFill>
            <a:schemeClr val="lt1"/>
          </a:solid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0" name="Google Shape;80;p9"/>
          <p:cNvSpPr/>
          <p:nvPr/>
        </p:nvSpPr>
        <p:spPr>
          <a:xfrm rot="60000">
            <a:off x="4471416" y="603504"/>
            <a:ext cx="3788941" cy="5722296"/>
          </a:xfrm>
          <a:prstGeom prst="rect">
            <a:avLst/>
          </a:prstGeom>
          <a:blipFill rotWithShape="1">
            <a:blip r:embed="rId2">
              <a:alphaModFix amt="20000"/>
            </a:blip>
            <a:tile tx="0" ty="0" sx="100000" sy="100000" flip="none" algn="tl"/>
          </a:blip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1" name="Google Shape;81;p9"/>
          <p:cNvSpPr/>
          <p:nvPr/>
        </p:nvSpPr>
        <p:spPr>
          <a:xfrm rot="-60000">
            <a:off x="749204" y="576868"/>
            <a:ext cx="3788941" cy="5722296"/>
          </a:xfrm>
          <a:prstGeom prst="rect">
            <a:avLst/>
          </a:prstGeom>
          <a:solidFill>
            <a:schemeClr val="lt1"/>
          </a:solid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2" name="Google Shape;82;p9"/>
          <p:cNvSpPr/>
          <p:nvPr/>
        </p:nvSpPr>
        <p:spPr>
          <a:xfrm rot="-60000">
            <a:off x="749808" y="576072"/>
            <a:ext cx="3788941" cy="5722296"/>
          </a:xfrm>
          <a:prstGeom prst="rect">
            <a:avLst/>
          </a:prstGeom>
          <a:blipFill rotWithShape="1">
            <a:blip r:embed="rId2">
              <a:alphaModFix amt="20000"/>
            </a:blip>
            <a:tile tx="0" ty="0" sx="100000" sy="100000" flip="none" algn="tl"/>
          </a:blip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3" name="Google Shape;83;p9" descr="C:\Users\Administrator\Desktop\Pushpin Dev\Assets\pushpinLeft.png"/>
          <p:cNvPicPr preferRelativeResize="0"/>
          <p:nvPr/>
        </p:nvPicPr>
        <p:blipFill rotWithShape="1">
          <a:blip r:embed="rId3">
            <a:alphaModFix/>
          </a:blip>
          <a:srcRect/>
          <a:stretch/>
        </p:blipFill>
        <p:spPr>
          <a:xfrm rot="1435684">
            <a:off x="2371106" y="293953"/>
            <a:ext cx="567831" cy="567830"/>
          </a:xfrm>
          <a:prstGeom prst="rect">
            <a:avLst/>
          </a:prstGeom>
          <a:noFill/>
          <a:ln>
            <a:noFill/>
          </a:ln>
        </p:spPr>
      </p:pic>
      <p:pic>
        <p:nvPicPr>
          <p:cNvPr id="84" name="Google Shape;84;p9" descr="C:\Users\Administrator\Desktop\Pushpin Dev\Assets\pushpinLeft.png"/>
          <p:cNvPicPr preferRelativeResize="0"/>
          <p:nvPr/>
        </p:nvPicPr>
        <p:blipFill rotWithShape="1">
          <a:blip r:embed="rId3">
            <a:alphaModFix/>
          </a:blip>
          <a:srcRect/>
          <a:stretch/>
        </p:blipFill>
        <p:spPr>
          <a:xfrm rot="4096196">
            <a:off x="6279647" y="333163"/>
            <a:ext cx="566928" cy="566928"/>
          </a:xfrm>
          <a:prstGeom prst="rect">
            <a:avLst/>
          </a:prstGeom>
          <a:noFill/>
          <a:ln>
            <a:noFill/>
          </a:ln>
        </p:spPr>
      </p:pic>
      <p:sp>
        <p:nvSpPr>
          <p:cNvPr id="85" name="Google Shape;85;p9"/>
          <p:cNvSpPr txBox="1">
            <a:spLocks noGrp="1"/>
          </p:cNvSpPr>
          <p:nvPr>
            <p:ph type="title"/>
          </p:nvPr>
        </p:nvSpPr>
        <p:spPr>
          <a:xfrm rot="-60000">
            <a:off x="1108976" y="2020042"/>
            <a:ext cx="3064827" cy="1503037"/>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chemeClr val="dk1"/>
              </a:buClr>
              <a:buSzPts val="1400"/>
              <a:buFont typeface="Constantia"/>
              <a:buNone/>
              <a:defRPr sz="2400" b="0" i="0" u="none" strike="noStrike" cap="none">
                <a:solidFill>
                  <a:schemeClr val="dk1"/>
                </a:solidFill>
                <a:latin typeface="Constantia"/>
                <a:ea typeface="Constantia"/>
                <a:cs typeface="Constantia"/>
                <a:sym typeface="Constantia"/>
              </a:defRPr>
            </a:lvl1pPr>
            <a:lvl2pPr marR="0" lvl="1" algn="l">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86" name="Google Shape;86;p9"/>
          <p:cNvSpPr txBox="1">
            <a:spLocks noGrp="1"/>
          </p:cNvSpPr>
          <p:nvPr>
            <p:ph type="body" idx="1"/>
          </p:nvPr>
        </p:nvSpPr>
        <p:spPr>
          <a:xfrm rot="60000">
            <a:off x="4854291" y="1150993"/>
            <a:ext cx="3020792" cy="4625489"/>
          </a:xfrm>
          <a:prstGeom prst="rect">
            <a:avLst/>
          </a:prstGeom>
          <a:noFill/>
          <a:ln>
            <a:noFill/>
          </a:ln>
        </p:spPr>
        <p:txBody>
          <a:bodyPr spcFirstLastPara="1" wrap="square" lIns="91425" tIns="91425" rIns="91425" bIns="91425" anchor="ctr" anchorCtr="0">
            <a:noAutofit/>
          </a:bodyPr>
          <a:lstStyle>
            <a:lvl1pPr marL="457200" marR="0" lvl="0" indent="-347345" algn="l">
              <a:lnSpc>
                <a:spcPct val="100000"/>
              </a:lnSpc>
              <a:spcBef>
                <a:spcPts val="440"/>
              </a:spcBef>
              <a:spcAft>
                <a:spcPts val="0"/>
              </a:spcAft>
              <a:buClr>
                <a:schemeClr val="accent2"/>
              </a:buClr>
              <a:buSzPts val="1870"/>
              <a:buFont typeface="Courgette"/>
              <a:buChar char="O"/>
              <a:defRPr sz="2200" b="0" i="0" u="none" strike="noStrike" cap="none">
                <a:solidFill>
                  <a:schemeClr val="dk1"/>
                </a:solidFill>
                <a:latin typeface="Arial"/>
                <a:ea typeface="Arial"/>
                <a:cs typeface="Arial"/>
                <a:sym typeface="Arial"/>
              </a:defRPr>
            </a:lvl1pPr>
            <a:lvl2pPr marL="914400" marR="0" lvl="1" indent="-336550" algn="l">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Arial"/>
                <a:ea typeface="Arial"/>
                <a:cs typeface="Arial"/>
                <a:sym typeface="Arial"/>
              </a:defRPr>
            </a:lvl2pPr>
            <a:lvl3pPr marL="1371600" marR="0" lvl="2" indent="-325755" algn="l">
              <a:lnSpc>
                <a:spcPct val="100000"/>
              </a:lnSpc>
              <a:spcBef>
                <a:spcPts val="360"/>
              </a:spcBef>
              <a:spcAft>
                <a:spcPts val="0"/>
              </a:spcAft>
              <a:buClr>
                <a:schemeClr val="accent2"/>
              </a:buClr>
              <a:buSzPts val="1530"/>
              <a:buFont typeface="Courgette"/>
              <a:buChar char="O"/>
              <a:defRPr sz="1800" b="0" i="0" u="none" strike="noStrike" cap="none">
                <a:solidFill>
                  <a:schemeClr val="dk1"/>
                </a:solidFill>
                <a:latin typeface="Arial"/>
                <a:ea typeface="Arial"/>
                <a:cs typeface="Arial"/>
                <a:sym typeface="Arial"/>
              </a:defRPr>
            </a:lvl3pPr>
            <a:lvl4pPr marL="1828800" marR="0" lvl="3" indent="-314960" algn="l">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4pPr>
            <a:lvl5pPr marL="2286000" marR="0" lvl="4" indent="-304164" algn="l">
              <a:lnSpc>
                <a:spcPct val="100000"/>
              </a:lnSpc>
              <a:spcBef>
                <a:spcPts val="280"/>
              </a:spcBef>
              <a:spcAft>
                <a:spcPts val="0"/>
              </a:spcAft>
              <a:buClr>
                <a:schemeClr val="accent2"/>
              </a:buClr>
              <a:buSzPts val="1190"/>
              <a:buFont typeface="Courgette"/>
              <a:buChar char="O"/>
              <a:defRPr sz="1400" b="0" i="0" u="none" strike="noStrike" cap="none">
                <a:solidFill>
                  <a:schemeClr val="dk1"/>
                </a:solidFill>
                <a:latin typeface="Arial"/>
                <a:ea typeface="Arial"/>
                <a:cs typeface="Arial"/>
                <a:sym typeface="Arial"/>
              </a:defRPr>
            </a:lvl5pPr>
            <a:lvl6pPr marL="2743200" marR="0" lvl="5" indent="-336550" algn="l">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Arial"/>
                <a:ea typeface="Arial"/>
                <a:cs typeface="Arial"/>
                <a:sym typeface="Arial"/>
              </a:defRPr>
            </a:lvl6pPr>
            <a:lvl7pPr marL="3200400" marR="0" lvl="6" indent="-336550" algn="l">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Arial"/>
                <a:ea typeface="Arial"/>
                <a:cs typeface="Arial"/>
                <a:sym typeface="Arial"/>
              </a:defRPr>
            </a:lvl7pPr>
            <a:lvl8pPr marL="3657600" marR="0" lvl="7" indent="-336550" algn="l">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Arial"/>
                <a:ea typeface="Arial"/>
                <a:cs typeface="Arial"/>
                <a:sym typeface="Arial"/>
              </a:defRPr>
            </a:lvl8pPr>
            <a:lvl9pPr marL="4114800" marR="0" lvl="8" indent="-336550" algn="l">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Arial"/>
                <a:ea typeface="Arial"/>
                <a:cs typeface="Arial"/>
                <a:sym typeface="Arial"/>
              </a:defRPr>
            </a:lvl9pPr>
          </a:lstStyle>
          <a:p>
            <a:endParaRPr/>
          </a:p>
        </p:txBody>
      </p:sp>
      <p:sp>
        <p:nvSpPr>
          <p:cNvPr id="87" name="Google Shape;87;p9"/>
          <p:cNvSpPr txBox="1">
            <a:spLocks noGrp="1"/>
          </p:cNvSpPr>
          <p:nvPr>
            <p:ph type="body" idx="2"/>
          </p:nvPr>
        </p:nvSpPr>
        <p:spPr>
          <a:xfrm rot="-60000">
            <a:off x="1148125" y="3623748"/>
            <a:ext cx="3048891" cy="2100400"/>
          </a:xfrm>
          <a:prstGeom prst="rect">
            <a:avLst/>
          </a:prstGeom>
          <a:noFill/>
          <a:ln>
            <a:noFill/>
          </a:ln>
        </p:spPr>
        <p:txBody>
          <a:bodyPr spcFirstLastPara="1" wrap="square" lIns="91425" tIns="91425" rIns="91425" bIns="91425" anchor="t" anchorCtr="0">
            <a:noAutofit/>
          </a:bodyPr>
          <a:lstStyle>
            <a:lvl1pPr marL="457200" marR="0" lvl="0" indent="-228600" algn="ctr">
              <a:lnSpc>
                <a:spcPct val="100000"/>
              </a:lnSpc>
              <a:spcBef>
                <a:spcPts val="320"/>
              </a:spcBef>
              <a:spcAft>
                <a:spcPts val="0"/>
              </a:spcAft>
              <a:buClr>
                <a:schemeClr val="accent2"/>
              </a:buClr>
              <a:buSzPts val="2040"/>
              <a:buFont typeface="Courgette"/>
              <a:buNone/>
              <a:defRPr sz="1600" b="0" i="0" u="none" strike="noStrike" cap="none">
                <a:solidFill>
                  <a:schemeClr val="dk1"/>
                </a:solidFill>
                <a:latin typeface="Arial"/>
                <a:ea typeface="Arial"/>
                <a:cs typeface="Arial"/>
                <a:sym typeface="Arial"/>
              </a:defRPr>
            </a:lvl1pPr>
            <a:lvl2pPr marL="914400" marR="0" lvl="1" indent="-228600" algn="l">
              <a:lnSpc>
                <a:spcPct val="100000"/>
              </a:lnSpc>
              <a:spcBef>
                <a:spcPts val="240"/>
              </a:spcBef>
              <a:spcAft>
                <a:spcPts val="0"/>
              </a:spcAft>
              <a:buClr>
                <a:schemeClr val="accent2"/>
              </a:buClr>
              <a:buSzPts val="1870"/>
              <a:buFont typeface="Courgette"/>
              <a:buNone/>
              <a:defRPr sz="1200" b="0" i="0" u="none" strike="noStrike" cap="none">
                <a:solidFill>
                  <a:schemeClr val="dk1"/>
                </a:solidFill>
                <a:latin typeface="Arial"/>
                <a:ea typeface="Arial"/>
                <a:cs typeface="Arial"/>
                <a:sym typeface="Arial"/>
              </a:defRPr>
            </a:lvl2pPr>
            <a:lvl3pPr marL="1371600" marR="0" lvl="2" indent="-228600" algn="l">
              <a:lnSpc>
                <a:spcPct val="100000"/>
              </a:lnSpc>
              <a:spcBef>
                <a:spcPts val="200"/>
              </a:spcBef>
              <a:spcAft>
                <a:spcPts val="0"/>
              </a:spcAft>
              <a:buClr>
                <a:schemeClr val="accent2"/>
              </a:buClr>
              <a:buSzPts val="1700"/>
              <a:buFont typeface="Courgette"/>
              <a:buNone/>
              <a:defRPr sz="1000" b="0" i="0" u="none" strike="noStrike" cap="none">
                <a:solidFill>
                  <a:schemeClr val="dk1"/>
                </a:solidFill>
                <a:latin typeface="Arial"/>
                <a:ea typeface="Arial"/>
                <a:cs typeface="Arial"/>
                <a:sym typeface="Arial"/>
              </a:defRPr>
            </a:lvl3pPr>
            <a:lvl4pPr marL="1828800" marR="0" lvl="3" indent="-228600" algn="l">
              <a:lnSpc>
                <a:spcPct val="100000"/>
              </a:lnSpc>
              <a:spcBef>
                <a:spcPts val="180"/>
              </a:spcBef>
              <a:spcAft>
                <a:spcPts val="0"/>
              </a:spcAft>
              <a:buClr>
                <a:schemeClr val="accent2"/>
              </a:buClr>
              <a:buSzPts val="1530"/>
              <a:buFont typeface="Courgette"/>
              <a:buNone/>
              <a:defRPr sz="900" b="0" i="0" u="none" strike="noStrike" cap="none">
                <a:solidFill>
                  <a:schemeClr val="dk1"/>
                </a:solidFill>
                <a:latin typeface="Arial"/>
                <a:ea typeface="Arial"/>
                <a:cs typeface="Arial"/>
                <a:sym typeface="Arial"/>
              </a:defRPr>
            </a:lvl4pPr>
            <a:lvl5pPr marL="2286000" marR="0" lvl="4" indent="-228600" algn="l">
              <a:lnSpc>
                <a:spcPct val="100000"/>
              </a:lnSpc>
              <a:spcBef>
                <a:spcPts val="180"/>
              </a:spcBef>
              <a:spcAft>
                <a:spcPts val="0"/>
              </a:spcAft>
              <a:buClr>
                <a:schemeClr val="accent2"/>
              </a:buClr>
              <a:buSzPts val="1360"/>
              <a:buFont typeface="Courgette"/>
              <a:buNone/>
              <a:defRPr sz="900" b="0" i="0" u="none" strike="noStrike" cap="none">
                <a:solidFill>
                  <a:schemeClr val="dk1"/>
                </a:solidFill>
                <a:latin typeface="Arial"/>
                <a:ea typeface="Arial"/>
                <a:cs typeface="Arial"/>
                <a:sym typeface="Arial"/>
              </a:defRPr>
            </a:lvl5pPr>
            <a:lvl6pPr marL="2743200" marR="0" lvl="5" indent="-228600" algn="l">
              <a:lnSpc>
                <a:spcPct val="100000"/>
              </a:lnSpc>
              <a:spcBef>
                <a:spcPts val="180"/>
              </a:spcBef>
              <a:spcAft>
                <a:spcPts val="0"/>
              </a:spcAft>
              <a:buClr>
                <a:schemeClr val="accent2"/>
              </a:buClr>
              <a:buSzPts val="1360"/>
              <a:buFont typeface="Courgette"/>
              <a:buNone/>
              <a:defRPr sz="900" b="0" i="0" u="none" strike="noStrike" cap="none">
                <a:solidFill>
                  <a:schemeClr val="dk1"/>
                </a:solidFill>
                <a:latin typeface="Arial"/>
                <a:ea typeface="Arial"/>
                <a:cs typeface="Arial"/>
                <a:sym typeface="Arial"/>
              </a:defRPr>
            </a:lvl6pPr>
            <a:lvl7pPr marL="3200400" marR="0" lvl="6" indent="-228600" algn="l">
              <a:lnSpc>
                <a:spcPct val="100000"/>
              </a:lnSpc>
              <a:spcBef>
                <a:spcPts val="180"/>
              </a:spcBef>
              <a:spcAft>
                <a:spcPts val="0"/>
              </a:spcAft>
              <a:buClr>
                <a:schemeClr val="accent2"/>
              </a:buClr>
              <a:buSzPts val="1360"/>
              <a:buFont typeface="Courgette"/>
              <a:buNone/>
              <a:defRPr sz="900" b="0" i="0" u="none" strike="noStrike" cap="none">
                <a:solidFill>
                  <a:schemeClr val="dk1"/>
                </a:solidFill>
                <a:latin typeface="Arial"/>
                <a:ea typeface="Arial"/>
                <a:cs typeface="Arial"/>
                <a:sym typeface="Arial"/>
              </a:defRPr>
            </a:lvl7pPr>
            <a:lvl8pPr marL="3657600" marR="0" lvl="7" indent="-228600" algn="l">
              <a:lnSpc>
                <a:spcPct val="100000"/>
              </a:lnSpc>
              <a:spcBef>
                <a:spcPts val="180"/>
              </a:spcBef>
              <a:spcAft>
                <a:spcPts val="0"/>
              </a:spcAft>
              <a:buClr>
                <a:schemeClr val="accent2"/>
              </a:buClr>
              <a:buSzPts val="1360"/>
              <a:buFont typeface="Courgette"/>
              <a:buNone/>
              <a:defRPr sz="900" b="0" i="0" u="none" strike="noStrike" cap="none">
                <a:solidFill>
                  <a:schemeClr val="dk1"/>
                </a:solidFill>
                <a:latin typeface="Arial"/>
                <a:ea typeface="Arial"/>
                <a:cs typeface="Arial"/>
                <a:sym typeface="Arial"/>
              </a:defRPr>
            </a:lvl8pPr>
            <a:lvl9pPr marL="4114800" marR="0" lvl="8" indent="-228600" algn="l">
              <a:lnSpc>
                <a:spcPct val="100000"/>
              </a:lnSpc>
              <a:spcBef>
                <a:spcPts val="180"/>
              </a:spcBef>
              <a:spcAft>
                <a:spcPts val="0"/>
              </a:spcAft>
              <a:buClr>
                <a:schemeClr val="accent2"/>
              </a:buClr>
              <a:buSzPts val="1360"/>
              <a:buFont typeface="Courgette"/>
              <a:buNone/>
              <a:defRPr sz="900" b="0" i="0" u="none" strike="noStrike" cap="none">
                <a:solidFill>
                  <a:schemeClr val="dk1"/>
                </a:solidFill>
                <a:latin typeface="Arial"/>
                <a:ea typeface="Arial"/>
                <a:cs typeface="Arial"/>
                <a:sym typeface="Arial"/>
              </a:defRPr>
            </a:lvl9pPr>
          </a:lstStyle>
          <a:p>
            <a:endParaRPr/>
          </a:p>
        </p:txBody>
      </p:sp>
      <p:sp>
        <p:nvSpPr>
          <p:cNvPr id="88" name="Google Shape;88;p9"/>
          <p:cNvSpPr txBox="1">
            <a:spLocks noGrp="1"/>
          </p:cNvSpPr>
          <p:nvPr>
            <p:ph type="dt" idx="10"/>
          </p:nvPr>
        </p:nvSpPr>
        <p:spPr>
          <a:xfrm rot="60000">
            <a:off x="6341698" y="5885672"/>
            <a:ext cx="1213821"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chemeClr val="dk2"/>
              </a:buClr>
              <a:buSzPts val="1400"/>
              <a:buFont typeface="Arial"/>
              <a:buNone/>
              <a:defRPr sz="12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9" name="Google Shape;89;p9"/>
          <p:cNvSpPr txBox="1">
            <a:spLocks noGrp="1"/>
          </p:cNvSpPr>
          <p:nvPr>
            <p:ph type="ftr" idx="11"/>
          </p:nvPr>
        </p:nvSpPr>
        <p:spPr>
          <a:xfrm rot="-60000">
            <a:off x="914554" y="5829261"/>
            <a:ext cx="3522607"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0" name="Google Shape;90;p9"/>
          <p:cNvSpPr txBox="1">
            <a:spLocks noGrp="1"/>
          </p:cNvSpPr>
          <p:nvPr>
            <p:ph type="sldNum" idx="12"/>
          </p:nvPr>
        </p:nvSpPr>
        <p:spPr>
          <a:xfrm rot="60000">
            <a:off x="7557313" y="5896961"/>
            <a:ext cx="55402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91"/>
        <p:cNvGrpSpPr/>
        <p:nvPr/>
      </p:nvGrpSpPr>
      <p:grpSpPr>
        <a:xfrm>
          <a:off x="0" y="0"/>
          <a:ext cx="0" cy="0"/>
          <a:chOff x="0" y="0"/>
          <a:chExt cx="0" cy="0"/>
        </a:xfrm>
      </p:grpSpPr>
      <p:grpSp>
        <p:nvGrpSpPr>
          <p:cNvPr id="92" name="Google Shape;92;p10"/>
          <p:cNvGrpSpPr/>
          <p:nvPr/>
        </p:nvGrpSpPr>
        <p:grpSpPr>
          <a:xfrm>
            <a:off x="0" y="0"/>
            <a:ext cx="9144000" cy="6858000"/>
            <a:chOff x="0" y="0"/>
            <a:chExt cx="9144000" cy="6858000"/>
          </a:xfrm>
        </p:grpSpPr>
        <p:sp>
          <p:nvSpPr>
            <p:cNvPr id="93" name="Google Shape;93;p10"/>
            <p:cNvSpPr/>
            <p:nvPr/>
          </p:nvSpPr>
          <p:spPr>
            <a:xfrm>
              <a:off x="0" y="0"/>
              <a:ext cx="7162800" cy="6858000"/>
            </a:xfrm>
            <a:prstGeom prst="rect">
              <a:avLst/>
            </a:prstGeom>
            <a:gradFill>
              <a:gsLst>
                <a:gs pos="0">
                  <a:srgbClr val="010101">
                    <a:alpha val="47843"/>
                  </a:srgbClr>
                </a:gs>
                <a:gs pos="60000">
                  <a:srgbClr val="FEFEFE">
                    <a:alpha val="0"/>
                  </a:srgbClr>
                </a:gs>
                <a:gs pos="100000">
                  <a:srgbClr val="FEFEFE">
                    <a:alpha val="0"/>
                  </a:srgbClr>
                </a:gs>
              </a:gsLst>
              <a:path path="circle">
                <a:fillToRect t="100000" r="100000"/>
              </a:path>
              <a:tileRect l="-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4" name="Google Shape;94;p10"/>
            <p:cNvSpPr/>
            <p:nvPr/>
          </p:nvSpPr>
          <p:spPr>
            <a:xfrm>
              <a:off x="1143000" y="0"/>
              <a:ext cx="8001000" cy="6858000"/>
            </a:xfrm>
            <a:prstGeom prst="rect">
              <a:avLst/>
            </a:prstGeom>
            <a:gradFill>
              <a:gsLst>
                <a:gs pos="0">
                  <a:srgbClr val="010101">
                    <a:alpha val="51764"/>
                  </a:srgbClr>
                </a:gs>
                <a:gs pos="61000">
                  <a:srgbClr val="FEFEFE">
                    <a:alpha val="0"/>
                  </a:srgbClr>
                </a:gs>
                <a:gs pos="100000">
                  <a:srgbClr val="FEFEFE">
                    <a:alpha val="0"/>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95" name="Google Shape;95;p10"/>
          <p:cNvSpPr/>
          <p:nvPr/>
        </p:nvSpPr>
        <p:spPr>
          <a:xfrm rot="10800000">
            <a:off x="632177" y="6058038"/>
            <a:ext cx="7721601" cy="537210"/>
          </a:xfrm>
          <a:custGeom>
            <a:avLst/>
            <a:gdLst/>
            <a:ahLst/>
            <a:cxnLst/>
            <a:rect l="l" t="t" r="r" b="b"/>
            <a:pathLst>
              <a:path w="120000" h="120000" extrusionOk="0">
                <a:moveTo>
                  <a:pt x="0" y="120000"/>
                </a:moveTo>
                <a:lnTo>
                  <a:pt x="2557" y="0"/>
                </a:lnTo>
                <a:lnTo>
                  <a:pt x="59827" y="23076"/>
                </a:lnTo>
                <a:lnTo>
                  <a:pt x="117442" y="0"/>
                </a:lnTo>
                <a:lnTo>
                  <a:pt x="120000" y="120000"/>
                </a:lnTo>
                <a:lnTo>
                  <a:pt x="0" y="120000"/>
                </a:lnTo>
                <a:close/>
              </a:path>
            </a:pathLst>
          </a:custGeom>
          <a:gradFill>
            <a:gsLst>
              <a:gs pos="0">
                <a:srgbClr val="010101">
                  <a:alpha val="29803"/>
                </a:srgbClr>
              </a:gs>
              <a:gs pos="30000">
                <a:srgbClr val="010101">
                  <a:alpha val="29803"/>
                </a:srgbClr>
              </a:gs>
              <a:gs pos="100000">
                <a:srgbClr val="010101">
                  <a:alpha val="2196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6" name="Google Shape;96;p10"/>
          <p:cNvSpPr/>
          <p:nvPr/>
        </p:nvSpPr>
        <p:spPr>
          <a:xfrm rot="-60000">
            <a:off x="749204" y="576868"/>
            <a:ext cx="3788941" cy="5722296"/>
          </a:xfrm>
          <a:prstGeom prst="rect">
            <a:avLst/>
          </a:prstGeom>
          <a:solidFill>
            <a:schemeClr val="lt1"/>
          </a:solid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7" name="Google Shape;97;p10"/>
          <p:cNvSpPr/>
          <p:nvPr/>
        </p:nvSpPr>
        <p:spPr>
          <a:xfrm rot="-60000">
            <a:off x="745058" y="575769"/>
            <a:ext cx="3788941" cy="5722296"/>
          </a:xfrm>
          <a:prstGeom prst="rect">
            <a:avLst/>
          </a:prstGeom>
          <a:blipFill rotWithShape="1">
            <a:blip r:embed="rId2">
              <a:alphaModFix amt="20000"/>
            </a:blip>
            <a:tile tx="0" ty="0" sx="100000" sy="100000" flip="none" algn="tl"/>
          </a:blip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8" name="Google Shape;98;p10"/>
          <p:cNvSpPr/>
          <p:nvPr/>
        </p:nvSpPr>
        <p:spPr>
          <a:xfrm rot="60000">
            <a:off x="4468872" y="605163"/>
            <a:ext cx="3788941" cy="5722296"/>
          </a:xfrm>
          <a:prstGeom prst="rect">
            <a:avLst/>
          </a:prstGeom>
          <a:solidFill>
            <a:schemeClr val="lt1"/>
          </a:solid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9" name="Google Shape;99;p10"/>
          <p:cNvSpPr/>
          <p:nvPr/>
        </p:nvSpPr>
        <p:spPr>
          <a:xfrm rot="60000">
            <a:off x="4464768" y="603920"/>
            <a:ext cx="3788941" cy="5722296"/>
          </a:xfrm>
          <a:prstGeom prst="rect">
            <a:avLst/>
          </a:prstGeom>
          <a:blipFill rotWithShape="1">
            <a:blip r:embed="rId2">
              <a:alphaModFix amt="20000"/>
            </a:blip>
            <a:tile tx="0" ty="0" sx="100000" sy="100000" flip="none" algn="tl"/>
          </a:blip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00" name="Google Shape;100;p10" descr="C:\Users\Administrator\Desktop\Pushpin Dev\Assets\pushpinLeft.png"/>
          <p:cNvPicPr preferRelativeResize="0"/>
          <p:nvPr/>
        </p:nvPicPr>
        <p:blipFill rotWithShape="1">
          <a:blip r:embed="rId3">
            <a:alphaModFix/>
          </a:blip>
          <a:srcRect/>
          <a:stretch/>
        </p:blipFill>
        <p:spPr>
          <a:xfrm rot="1435684">
            <a:off x="2371106" y="293953"/>
            <a:ext cx="567831" cy="567830"/>
          </a:xfrm>
          <a:prstGeom prst="rect">
            <a:avLst/>
          </a:prstGeom>
          <a:noFill/>
          <a:ln>
            <a:noFill/>
          </a:ln>
        </p:spPr>
      </p:pic>
      <p:pic>
        <p:nvPicPr>
          <p:cNvPr id="101" name="Google Shape;101;p10" descr="C:\Users\Administrator\Desktop\Pushpin Dev\Assets\pushpinLeft.png"/>
          <p:cNvPicPr preferRelativeResize="0"/>
          <p:nvPr/>
        </p:nvPicPr>
        <p:blipFill rotWithShape="1">
          <a:blip r:embed="rId3">
            <a:alphaModFix/>
          </a:blip>
          <a:srcRect/>
          <a:stretch/>
        </p:blipFill>
        <p:spPr>
          <a:xfrm rot="4096196">
            <a:off x="6279647" y="333163"/>
            <a:ext cx="566928" cy="566928"/>
          </a:xfrm>
          <a:prstGeom prst="rect">
            <a:avLst/>
          </a:prstGeom>
          <a:noFill/>
          <a:ln>
            <a:noFill/>
          </a:ln>
        </p:spPr>
      </p:pic>
      <p:sp>
        <p:nvSpPr>
          <p:cNvPr id="102" name="Google Shape;102;p10"/>
          <p:cNvSpPr txBox="1">
            <a:spLocks noGrp="1"/>
          </p:cNvSpPr>
          <p:nvPr>
            <p:ph type="title"/>
          </p:nvPr>
        </p:nvSpPr>
        <p:spPr>
          <a:xfrm rot="-60000">
            <a:off x="1106424" y="2020824"/>
            <a:ext cx="3063240" cy="1499616"/>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chemeClr val="dk1"/>
              </a:buClr>
              <a:buSzPts val="1400"/>
              <a:buFont typeface="Constantia"/>
              <a:buNone/>
              <a:defRPr sz="2400" b="0" i="0" u="none" strike="noStrike" cap="none">
                <a:solidFill>
                  <a:schemeClr val="dk1"/>
                </a:solidFill>
                <a:latin typeface="Constantia"/>
                <a:ea typeface="Constantia"/>
                <a:cs typeface="Constantia"/>
                <a:sym typeface="Constantia"/>
              </a:defRPr>
            </a:lvl1pPr>
            <a:lvl2pPr marR="0" lvl="1" algn="l">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103" name="Google Shape;103;p10"/>
          <p:cNvSpPr>
            <a:spLocks noGrp="1"/>
          </p:cNvSpPr>
          <p:nvPr>
            <p:ph type="pic" idx="2"/>
          </p:nvPr>
        </p:nvSpPr>
        <p:spPr>
          <a:xfrm rot="60000">
            <a:off x="4898615" y="1207272"/>
            <a:ext cx="2913863" cy="4539412"/>
          </a:xfrm>
          <a:prstGeom prst="rect">
            <a:avLst/>
          </a:prstGeom>
          <a:noFill/>
          <a:ln w="101600" cap="rnd" cmpd="sng">
            <a:solidFill>
              <a:srgbClr val="FFFFFF"/>
            </a:solidFill>
            <a:prstDash val="solid"/>
            <a:round/>
            <a:headEnd type="none" w="sm" len="sm"/>
            <a:tailEnd type="none" w="sm" len="sm"/>
          </a:ln>
          <a:effectLst>
            <a:outerShdw blurRad="88900" algn="tl" rotWithShape="0">
              <a:srgbClr val="000000">
                <a:alpha val="40000"/>
              </a:srgbClr>
            </a:outerShdw>
          </a:effectLst>
        </p:spPr>
      </p:sp>
      <p:sp>
        <p:nvSpPr>
          <p:cNvPr id="104" name="Google Shape;104;p10"/>
          <p:cNvSpPr txBox="1">
            <a:spLocks noGrp="1"/>
          </p:cNvSpPr>
          <p:nvPr>
            <p:ph type="body" idx="1"/>
          </p:nvPr>
        </p:nvSpPr>
        <p:spPr>
          <a:xfrm rot="-60000">
            <a:off x="1152144" y="3621024"/>
            <a:ext cx="3044952" cy="2103120"/>
          </a:xfrm>
          <a:prstGeom prst="rect">
            <a:avLst/>
          </a:prstGeom>
          <a:noFill/>
          <a:ln>
            <a:noFill/>
          </a:ln>
        </p:spPr>
        <p:txBody>
          <a:bodyPr spcFirstLastPara="1" wrap="square" lIns="91425" tIns="91425" rIns="91425" bIns="91425" anchor="t" anchorCtr="0">
            <a:noAutofit/>
          </a:bodyPr>
          <a:lstStyle>
            <a:lvl1pPr marL="457200" marR="0" lvl="0" indent="-228600" algn="ctr">
              <a:lnSpc>
                <a:spcPct val="100000"/>
              </a:lnSpc>
              <a:spcBef>
                <a:spcPts val="320"/>
              </a:spcBef>
              <a:spcAft>
                <a:spcPts val="0"/>
              </a:spcAft>
              <a:buClr>
                <a:schemeClr val="accent2"/>
              </a:buClr>
              <a:buSzPts val="2040"/>
              <a:buFont typeface="Courgette"/>
              <a:buNone/>
              <a:defRPr sz="1600" b="0" i="0" u="none" strike="noStrike" cap="none">
                <a:solidFill>
                  <a:schemeClr val="dk1"/>
                </a:solidFill>
                <a:latin typeface="Arial"/>
                <a:ea typeface="Arial"/>
                <a:cs typeface="Arial"/>
                <a:sym typeface="Arial"/>
              </a:defRPr>
            </a:lvl1pPr>
            <a:lvl2pPr marL="914400" marR="0" lvl="1" indent="-228600" algn="l">
              <a:lnSpc>
                <a:spcPct val="100000"/>
              </a:lnSpc>
              <a:spcBef>
                <a:spcPts val="240"/>
              </a:spcBef>
              <a:spcAft>
                <a:spcPts val="0"/>
              </a:spcAft>
              <a:buClr>
                <a:schemeClr val="accent2"/>
              </a:buClr>
              <a:buSzPts val="1870"/>
              <a:buFont typeface="Courgette"/>
              <a:buNone/>
              <a:defRPr sz="1200" b="0" i="0" u="none" strike="noStrike" cap="none">
                <a:solidFill>
                  <a:schemeClr val="dk1"/>
                </a:solidFill>
                <a:latin typeface="Arial"/>
                <a:ea typeface="Arial"/>
                <a:cs typeface="Arial"/>
                <a:sym typeface="Arial"/>
              </a:defRPr>
            </a:lvl2pPr>
            <a:lvl3pPr marL="1371600" marR="0" lvl="2" indent="-228600" algn="l">
              <a:lnSpc>
                <a:spcPct val="100000"/>
              </a:lnSpc>
              <a:spcBef>
                <a:spcPts val="200"/>
              </a:spcBef>
              <a:spcAft>
                <a:spcPts val="0"/>
              </a:spcAft>
              <a:buClr>
                <a:schemeClr val="accent2"/>
              </a:buClr>
              <a:buSzPts val="1700"/>
              <a:buFont typeface="Courgette"/>
              <a:buNone/>
              <a:defRPr sz="1000" b="0" i="0" u="none" strike="noStrike" cap="none">
                <a:solidFill>
                  <a:schemeClr val="dk1"/>
                </a:solidFill>
                <a:latin typeface="Arial"/>
                <a:ea typeface="Arial"/>
                <a:cs typeface="Arial"/>
                <a:sym typeface="Arial"/>
              </a:defRPr>
            </a:lvl3pPr>
            <a:lvl4pPr marL="1828800" marR="0" lvl="3" indent="-228600" algn="l">
              <a:lnSpc>
                <a:spcPct val="100000"/>
              </a:lnSpc>
              <a:spcBef>
                <a:spcPts val="180"/>
              </a:spcBef>
              <a:spcAft>
                <a:spcPts val="0"/>
              </a:spcAft>
              <a:buClr>
                <a:schemeClr val="accent2"/>
              </a:buClr>
              <a:buSzPts val="1530"/>
              <a:buFont typeface="Courgette"/>
              <a:buNone/>
              <a:defRPr sz="900" b="0" i="0" u="none" strike="noStrike" cap="none">
                <a:solidFill>
                  <a:schemeClr val="dk1"/>
                </a:solidFill>
                <a:latin typeface="Arial"/>
                <a:ea typeface="Arial"/>
                <a:cs typeface="Arial"/>
                <a:sym typeface="Arial"/>
              </a:defRPr>
            </a:lvl4pPr>
            <a:lvl5pPr marL="2286000" marR="0" lvl="4" indent="-228600" algn="l">
              <a:lnSpc>
                <a:spcPct val="100000"/>
              </a:lnSpc>
              <a:spcBef>
                <a:spcPts val="180"/>
              </a:spcBef>
              <a:spcAft>
                <a:spcPts val="0"/>
              </a:spcAft>
              <a:buClr>
                <a:schemeClr val="accent2"/>
              </a:buClr>
              <a:buSzPts val="1360"/>
              <a:buFont typeface="Courgette"/>
              <a:buNone/>
              <a:defRPr sz="900" b="0" i="0" u="none" strike="noStrike" cap="none">
                <a:solidFill>
                  <a:schemeClr val="dk1"/>
                </a:solidFill>
                <a:latin typeface="Arial"/>
                <a:ea typeface="Arial"/>
                <a:cs typeface="Arial"/>
                <a:sym typeface="Arial"/>
              </a:defRPr>
            </a:lvl5pPr>
            <a:lvl6pPr marL="2743200" marR="0" lvl="5" indent="-228600" algn="l">
              <a:lnSpc>
                <a:spcPct val="100000"/>
              </a:lnSpc>
              <a:spcBef>
                <a:spcPts val="180"/>
              </a:spcBef>
              <a:spcAft>
                <a:spcPts val="0"/>
              </a:spcAft>
              <a:buClr>
                <a:schemeClr val="accent2"/>
              </a:buClr>
              <a:buSzPts val="1360"/>
              <a:buFont typeface="Courgette"/>
              <a:buNone/>
              <a:defRPr sz="900" b="0" i="0" u="none" strike="noStrike" cap="none">
                <a:solidFill>
                  <a:schemeClr val="dk1"/>
                </a:solidFill>
                <a:latin typeface="Arial"/>
                <a:ea typeface="Arial"/>
                <a:cs typeface="Arial"/>
                <a:sym typeface="Arial"/>
              </a:defRPr>
            </a:lvl6pPr>
            <a:lvl7pPr marL="3200400" marR="0" lvl="6" indent="-228600" algn="l">
              <a:lnSpc>
                <a:spcPct val="100000"/>
              </a:lnSpc>
              <a:spcBef>
                <a:spcPts val="180"/>
              </a:spcBef>
              <a:spcAft>
                <a:spcPts val="0"/>
              </a:spcAft>
              <a:buClr>
                <a:schemeClr val="accent2"/>
              </a:buClr>
              <a:buSzPts val="1360"/>
              <a:buFont typeface="Courgette"/>
              <a:buNone/>
              <a:defRPr sz="900" b="0" i="0" u="none" strike="noStrike" cap="none">
                <a:solidFill>
                  <a:schemeClr val="dk1"/>
                </a:solidFill>
                <a:latin typeface="Arial"/>
                <a:ea typeface="Arial"/>
                <a:cs typeface="Arial"/>
                <a:sym typeface="Arial"/>
              </a:defRPr>
            </a:lvl7pPr>
            <a:lvl8pPr marL="3657600" marR="0" lvl="7" indent="-228600" algn="l">
              <a:lnSpc>
                <a:spcPct val="100000"/>
              </a:lnSpc>
              <a:spcBef>
                <a:spcPts val="180"/>
              </a:spcBef>
              <a:spcAft>
                <a:spcPts val="0"/>
              </a:spcAft>
              <a:buClr>
                <a:schemeClr val="accent2"/>
              </a:buClr>
              <a:buSzPts val="1360"/>
              <a:buFont typeface="Courgette"/>
              <a:buNone/>
              <a:defRPr sz="900" b="0" i="0" u="none" strike="noStrike" cap="none">
                <a:solidFill>
                  <a:schemeClr val="dk1"/>
                </a:solidFill>
                <a:latin typeface="Arial"/>
                <a:ea typeface="Arial"/>
                <a:cs typeface="Arial"/>
                <a:sym typeface="Arial"/>
              </a:defRPr>
            </a:lvl8pPr>
            <a:lvl9pPr marL="4114800" marR="0" lvl="8" indent="-228600" algn="l">
              <a:lnSpc>
                <a:spcPct val="100000"/>
              </a:lnSpc>
              <a:spcBef>
                <a:spcPts val="180"/>
              </a:spcBef>
              <a:spcAft>
                <a:spcPts val="0"/>
              </a:spcAft>
              <a:buClr>
                <a:schemeClr val="accent2"/>
              </a:buClr>
              <a:buSzPts val="1360"/>
              <a:buFont typeface="Courgette"/>
              <a:buNone/>
              <a:defRPr sz="900" b="0" i="0" u="none" strike="noStrike" cap="none">
                <a:solidFill>
                  <a:schemeClr val="dk1"/>
                </a:solidFill>
                <a:latin typeface="Arial"/>
                <a:ea typeface="Arial"/>
                <a:cs typeface="Arial"/>
                <a:sym typeface="Arial"/>
              </a:defRPr>
            </a:lvl9pPr>
          </a:lstStyle>
          <a:p>
            <a:endParaRPr/>
          </a:p>
        </p:txBody>
      </p:sp>
      <p:sp>
        <p:nvSpPr>
          <p:cNvPr id="105" name="Google Shape;105;p10"/>
          <p:cNvSpPr txBox="1">
            <a:spLocks noGrp="1"/>
          </p:cNvSpPr>
          <p:nvPr>
            <p:ph type="dt" idx="10"/>
          </p:nvPr>
        </p:nvSpPr>
        <p:spPr>
          <a:xfrm rot="60000">
            <a:off x="6345936" y="5888737"/>
            <a:ext cx="1213821"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chemeClr val="dk2"/>
              </a:buClr>
              <a:buSzPts val="1400"/>
              <a:buFont typeface="Arial"/>
              <a:buNone/>
              <a:defRPr sz="12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6" name="Google Shape;106;p10"/>
          <p:cNvSpPr txBox="1">
            <a:spLocks noGrp="1"/>
          </p:cNvSpPr>
          <p:nvPr>
            <p:ph type="ftr" idx="11"/>
          </p:nvPr>
        </p:nvSpPr>
        <p:spPr>
          <a:xfrm rot="-60000">
            <a:off x="914569" y="5831037"/>
            <a:ext cx="3319043"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7" name="Google Shape;107;p10"/>
          <p:cNvSpPr txBox="1">
            <a:spLocks noGrp="1"/>
          </p:cNvSpPr>
          <p:nvPr>
            <p:ph type="sldNum" idx="12"/>
          </p:nvPr>
        </p:nvSpPr>
        <p:spPr>
          <a:xfrm rot="60000">
            <a:off x="7562089" y="5900026"/>
            <a:ext cx="55402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mt="10000"/>
          </a:blip>
          <a:stretch>
            <a:fillRect/>
          </a:stretch>
        </a:blip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0" y="0"/>
            <a:ext cx="9144000" cy="6858000"/>
            <a:chOff x="0" y="0"/>
            <a:chExt cx="9144000" cy="6858000"/>
          </a:xfrm>
        </p:grpSpPr>
        <p:sp>
          <p:nvSpPr>
            <p:cNvPr id="11" name="Google Shape;11;p1"/>
            <p:cNvSpPr/>
            <p:nvPr/>
          </p:nvSpPr>
          <p:spPr>
            <a:xfrm>
              <a:off x="0" y="0"/>
              <a:ext cx="7162800" cy="6858000"/>
            </a:xfrm>
            <a:prstGeom prst="rect">
              <a:avLst/>
            </a:prstGeom>
            <a:gradFill>
              <a:gsLst>
                <a:gs pos="0">
                  <a:srgbClr val="010101">
                    <a:alpha val="47843"/>
                  </a:srgbClr>
                </a:gs>
                <a:gs pos="60000">
                  <a:srgbClr val="FEFEFE">
                    <a:alpha val="0"/>
                  </a:srgbClr>
                </a:gs>
                <a:gs pos="100000">
                  <a:srgbClr val="FEFEFE">
                    <a:alpha val="0"/>
                  </a:srgbClr>
                </a:gs>
              </a:gsLst>
              <a:path path="circle">
                <a:fillToRect t="100000" r="100000"/>
              </a:path>
              <a:tileRect l="-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 name="Google Shape;12;p1"/>
            <p:cNvSpPr/>
            <p:nvPr/>
          </p:nvSpPr>
          <p:spPr>
            <a:xfrm>
              <a:off x="1143000" y="0"/>
              <a:ext cx="8001000" cy="6858000"/>
            </a:xfrm>
            <a:prstGeom prst="rect">
              <a:avLst/>
            </a:prstGeom>
            <a:gradFill>
              <a:gsLst>
                <a:gs pos="0">
                  <a:srgbClr val="010101">
                    <a:alpha val="51764"/>
                  </a:srgbClr>
                </a:gs>
                <a:gs pos="61000">
                  <a:srgbClr val="FEFEFE">
                    <a:alpha val="0"/>
                  </a:srgbClr>
                </a:gs>
                <a:gs pos="100000">
                  <a:srgbClr val="FEFEFE">
                    <a:alpha val="0"/>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3" name="Google Shape;13;p1"/>
          <p:cNvSpPr/>
          <p:nvPr/>
        </p:nvSpPr>
        <p:spPr>
          <a:xfrm rot="10800000">
            <a:off x="628650" y="6069330"/>
            <a:ext cx="7920991" cy="537210"/>
          </a:xfrm>
          <a:custGeom>
            <a:avLst/>
            <a:gdLst/>
            <a:ahLst/>
            <a:cxnLst/>
            <a:rect l="l" t="t" r="r" b="b"/>
            <a:pathLst>
              <a:path w="120000" h="120000" extrusionOk="0">
                <a:moveTo>
                  <a:pt x="0" y="120000"/>
                </a:moveTo>
                <a:lnTo>
                  <a:pt x="2557" y="0"/>
                </a:lnTo>
                <a:lnTo>
                  <a:pt x="59827" y="23076"/>
                </a:lnTo>
                <a:lnTo>
                  <a:pt x="117442" y="0"/>
                </a:lnTo>
                <a:lnTo>
                  <a:pt x="120000" y="120000"/>
                </a:lnTo>
                <a:lnTo>
                  <a:pt x="0" y="120000"/>
                </a:lnTo>
                <a:close/>
              </a:path>
            </a:pathLst>
          </a:custGeom>
          <a:gradFill>
            <a:gsLst>
              <a:gs pos="0">
                <a:srgbClr val="010101">
                  <a:alpha val="29803"/>
                </a:srgbClr>
              </a:gs>
              <a:gs pos="30000">
                <a:srgbClr val="010101">
                  <a:alpha val="29803"/>
                </a:srgbClr>
              </a:gs>
              <a:gs pos="100000">
                <a:srgbClr val="010101">
                  <a:alpha val="2196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 name="Google Shape;14;p1"/>
          <p:cNvSpPr/>
          <p:nvPr/>
        </p:nvSpPr>
        <p:spPr>
          <a:xfrm>
            <a:off x="731520" y="575310"/>
            <a:ext cx="7696200" cy="5715000"/>
          </a:xfrm>
          <a:prstGeom prst="rect">
            <a:avLst/>
          </a:prstGeom>
          <a:solidFill>
            <a:srgbClr val="FEFEFE"/>
          </a:solid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 name="Google Shape;15;p1"/>
          <p:cNvSpPr/>
          <p:nvPr/>
        </p:nvSpPr>
        <p:spPr>
          <a:xfrm>
            <a:off x="731520" y="576072"/>
            <a:ext cx="7696200" cy="5715000"/>
          </a:xfrm>
          <a:prstGeom prst="rect">
            <a:avLst/>
          </a:prstGeom>
          <a:blipFill rotWithShape="1">
            <a:blip r:embed="rId14">
              <a:alphaModFix amt="20000"/>
            </a:blip>
            <a:tile tx="0" ty="0" sx="100000" sy="100000" flip="none" algn="tl"/>
          </a:blip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6" name="Google Shape;16;p1" descr="C:\Users\Administrator\Desktop\Pushpin Dev\Assets\pushpinLeft.png"/>
          <p:cNvPicPr preferRelativeResize="0"/>
          <p:nvPr/>
        </p:nvPicPr>
        <p:blipFill rotWithShape="1">
          <a:blip r:embed="rId15">
            <a:alphaModFix/>
          </a:blip>
          <a:srcRect/>
          <a:stretch/>
        </p:blipFill>
        <p:spPr>
          <a:xfrm rot="1435684">
            <a:off x="543741" y="273091"/>
            <a:ext cx="567831" cy="567830"/>
          </a:xfrm>
          <a:prstGeom prst="rect">
            <a:avLst/>
          </a:prstGeom>
          <a:noFill/>
          <a:ln>
            <a:noFill/>
          </a:ln>
        </p:spPr>
      </p:pic>
      <p:pic>
        <p:nvPicPr>
          <p:cNvPr id="17" name="Google Shape;17;p1" descr="C:\Users\Administrator\Desktop\Pushpin Dev\Assets\pushpinLeft.png"/>
          <p:cNvPicPr preferRelativeResize="0"/>
          <p:nvPr/>
        </p:nvPicPr>
        <p:blipFill rotWithShape="1">
          <a:blip r:embed="rId15">
            <a:alphaModFix/>
          </a:blip>
          <a:srcRect/>
          <a:stretch/>
        </p:blipFill>
        <p:spPr>
          <a:xfrm rot="4096196">
            <a:off x="8115079" y="298163"/>
            <a:ext cx="566928" cy="566928"/>
          </a:xfrm>
          <a:prstGeom prst="rect">
            <a:avLst/>
          </a:prstGeom>
          <a:noFill/>
          <a:ln>
            <a:noFill/>
          </a:ln>
        </p:spPr>
      </p:pic>
      <p:sp>
        <p:nvSpPr>
          <p:cNvPr id="18" name="Google Shape;18;p1"/>
          <p:cNvSpPr txBox="1">
            <a:spLocks noGrp="1"/>
          </p:cNvSpPr>
          <p:nvPr>
            <p:ph type="title"/>
          </p:nvPr>
        </p:nvSpPr>
        <p:spPr>
          <a:xfrm>
            <a:off x="1095023" y="817582"/>
            <a:ext cx="6965245" cy="120248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1400"/>
              <a:buFont typeface="Constantia"/>
              <a:buNone/>
              <a:defRPr sz="4400" b="0" i="0" u="none" strike="noStrike" cap="none">
                <a:solidFill>
                  <a:schemeClr val="dk1"/>
                </a:solidFill>
                <a:latin typeface="Constantia"/>
                <a:ea typeface="Constantia"/>
                <a:cs typeface="Constantia"/>
                <a:sym typeface="Constantia"/>
              </a:defRPr>
            </a:lvl1pPr>
            <a:lvl2pPr marR="0" lvl="1"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9" name="Google Shape;19;p1"/>
          <p:cNvSpPr txBox="1">
            <a:spLocks noGrp="1"/>
          </p:cNvSpPr>
          <p:nvPr>
            <p:ph type="body" idx="1"/>
          </p:nvPr>
        </p:nvSpPr>
        <p:spPr>
          <a:xfrm>
            <a:off x="1463040" y="2119257"/>
            <a:ext cx="6196405" cy="3603812"/>
          </a:xfrm>
          <a:prstGeom prst="rect">
            <a:avLst/>
          </a:prstGeom>
          <a:noFill/>
          <a:ln>
            <a:noFill/>
          </a:ln>
        </p:spPr>
        <p:txBody>
          <a:bodyPr spcFirstLastPara="1" wrap="square" lIns="91425" tIns="91425" rIns="91425" bIns="91425" anchor="t" anchorCtr="0">
            <a:noAutofit/>
          </a:bodyPr>
          <a:lstStyle>
            <a:lvl1pPr marL="457200" marR="0" lvl="0" indent="-358140" algn="l" rtl="0">
              <a:lnSpc>
                <a:spcPct val="100000"/>
              </a:lnSpc>
              <a:spcBef>
                <a:spcPts val="480"/>
              </a:spcBef>
              <a:spcAft>
                <a:spcPts val="0"/>
              </a:spcAft>
              <a:buClr>
                <a:schemeClr val="accent2"/>
              </a:buClr>
              <a:buSzPts val="2040"/>
              <a:buFont typeface="Courgette"/>
              <a:buChar char="O"/>
              <a:defRPr sz="2400" b="0" i="0" u="none" strike="noStrike" cap="none">
                <a:solidFill>
                  <a:schemeClr val="dk1"/>
                </a:solidFill>
                <a:latin typeface="Arial"/>
                <a:ea typeface="Arial"/>
                <a:cs typeface="Arial"/>
                <a:sym typeface="Arial"/>
              </a:defRPr>
            </a:lvl1pPr>
            <a:lvl2pPr marL="914400" marR="0" lvl="1" indent="-347344" algn="l" rtl="0">
              <a:lnSpc>
                <a:spcPct val="100000"/>
              </a:lnSpc>
              <a:spcBef>
                <a:spcPts val="440"/>
              </a:spcBef>
              <a:spcAft>
                <a:spcPts val="0"/>
              </a:spcAft>
              <a:buClr>
                <a:schemeClr val="accent2"/>
              </a:buClr>
              <a:buSzPts val="1870"/>
              <a:buFont typeface="Courgette"/>
              <a:buChar char="O"/>
              <a:defRPr sz="2200" b="0" i="0" u="none" strike="noStrike" cap="none">
                <a:solidFill>
                  <a:schemeClr val="dk1"/>
                </a:solidFill>
                <a:latin typeface="Arial"/>
                <a:ea typeface="Arial"/>
                <a:cs typeface="Arial"/>
                <a:sym typeface="Arial"/>
              </a:defRPr>
            </a:lvl2pPr>
            <a:lvl3pPr marL="1371600" marR="0" lvl="2" indent="-336550" algn="l" rtl="0">
              <a:lnSpc>
                <a:spcPct val="100000"/>
              </a:lnSpc>
              <a:spcBef>
                <a:spcPts val="400"/>
              </a:spcBef>
              <a:spcAft>
                <a:spcPts val="0"/>
              </a:spcAft>
              <a:buClr>
                <a:schemeClr val="accent2"/>
              </a:buClr>
              <a:buSzPts val="1700"/>
              <a:buFont typeface="Courgette"/>
              <a:buChar char="O"/>
              <a:defRPr sz="2000" b="0" i="0" u="none" strike="noStrike" cap="none">
                <a:solidFill>
                  <a:schemeClr val="dk1"/>
                </a:solidFill>
                <a:latin typeface="Arial"/>
                <a:ea typeface="Arial"/>
                <a:cs typeface="Arial"/>
                <a:sym typeface="Arial"/>
              </a:defRPr>
            </a:lvl3pPr>
            <a:lvl4pPr marL="1828800" marR="0" lvl="3" indent="-325755" algn="l" rtl="0">
              <a:lnSpc>
                <a:spcPct val="100000"/>
              </a:lnSpc>
              <a:spcBef>
                <a:spcPts val="360"/>
              </a:spcBef>
              <a:spcAft>
                <a:spcPts val="0"/>
              </a:spcAft>
              <a:buClr>
                <a:schemeClr val="accent2"/>
              </a:buClr>
              <a:buSzPts val="1530"/>
              <a:buFont typeface="Courgette"/>
              <a:buChar char="O"/>
              <a:defRPr sz="1800" b="0" i="0" u="none" strike="noStrike" cap="none">
                <a:solidFill>
                  <a:schemeClr val="dk1"/>
                </a:solidFill>
                <a:latin typeface="Arial"/>
                <a:ea typeface="Arial"/>
                <a:cs typeface="Arial"/>
                <a:sym typeface="Arial"/>
              </a:defRPr>
            </a:lvl4pPr>
            <a:lvl5pPr marL="2286000" marR="0" lvl="4" indent="-314960" algn="l" rtl="0">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5pPr>
            <a:lvl6pPr marL="2743200" marR="0" lvl="5" indent="-314960" algn="l" rtl="0">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6pPr>
            <a:lvl7pPr marL="3200400" marR="0" lvl="6" indent="-314960" algn="l" rtl="0">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7pPr>
            <a:lvl8pPr marL="3657600" marR="0" lvl="7" indent="-314959" algn="l" rtl="0">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8pPr>
            <a:lvl9pPr marL="4114800" marR="0" lvl="8" indent="-314959" algn="l" rtl="0">
              <a:lnSpc>
                <a:spcPct val="100000"/>
              </a:lnSpc>
              <a:spcBef>
                <a:spcPts val="320"/>
              </a:spcBef>
              <a:spcAft>
                <a:spcPts val="0"/>
              </a:spcAft>
              <a:buClr>
                <a:schemeClr val="accent2"/>
              </a:buClr>
              <a:buSzPts val="1360"/>
              <a:buFont typeface="Courgette"/>
              <a:buChar char="O"/>
              <a:defRPr sz="1600" b="0" i="0" u="none" strike="noStrike" cap="none">
                <a:solidFill>
                  <a:schemeClr val="dk1"/>
                </a:solidFill>
                <a:latin typeface="Arial"/>
                <a:ea typeface="Arial"/>
                <a:cs typeface="Arial"/>
                <a:sym typeface="Arial"/>
              </a:defRPr>
            </a:lvl9pPr>
          </a:lstStyle>
          <a:p>
            <a:endParaRPr/>
          </a:p>
        </p:txBody>
      </p:sp>
      <p:sp>
        <p:nvSpPr>
          <p:cNvPr id="20" name="Google Shape;20;p1"/>
          <p:cNvSpPr txBox="1">
            <a:spLocks noGrp="1"/>
          </p:cNvSpPr>
          <p:nvPr>
            <p:ph type="dt" idx="10"/>
          </p:nvPr>
        </p:nvSpPr>
        <p:spPr>
          <a:xfrm>
            <a:off x="6454588" y="5809152"/>
            <a:ext cx="1213821" cy="365125"/>
          </a:xfrm>
          <a:prstGeom prst="rect">
            <a:avLst/>
          </a:prstGeom>
          <a:noFill/>
          <a:ln>
            <a:noFill/>
          </a:ln>
        </p:spPr>
        <p:txBody>
          <a:bodyPr spcFirstLastPara="1" wrap="square" lIns="91425" tIns="91425" rIns="91425" bIns="91425" anchor="ctr" anchorCtr="0">
            <a:noAutofit/>
          </a:bodyPr>
          <a:lstStyle>
            <a:lvl1pPr marR="0" lvl="0" algn="r" rtl="0">
              <a:lnSpc>
                <a:spcPct val="100000"/>
              </a:lnSpc>
              <a:spcBef>
                <a:spcPts val="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1" name="Google Shape;21;p1"/>
          <p:cNvSpPr txBox="1">
            <a:spLocks noGrp="1"/>
          </p:cNvSpPr>
          <p:nvPr>
            <p:ph type="ftr" idx="11"/>
          </p:nvPr>
        </p:nvSpPr>
        <p:spPr>
          <a:xfrm>
            <a:off x="914401" y="5809152"/>
            <a:ext cx="5540188"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2" name="Google Shape;22;p1"/>
          <p:cNvSpPr txBox="1">
            <a:spLocks noGrp="1"/>
          </p:cNvSpPr>
          <p:nvPr>
            <p:ph type="sldNum" idx="12"/>
          </p:nvPr>
        </p:nvSpPr>
        <p:spPr>
          <a:xfrm>
            <a:off x="7670202" y="5809152"/>
            <a:ext cx="554023"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23"/>
        <p:cNvGrpSpPr/>
        <p:nvPr/>
      </p:nvGrpSpPr>
      <p:grpSpPr>
        <a:xfrm>
          <a:off x="0" y="0"/>
          <a:ext cx="0" cy="0"/>
          <a:chOff x="0" y="0"/>
          <a:chExt cx="0" cy="0"/>
        </a:xfrm>
      </p:grpSpPr>
      <p:sp>
        <p:nvSpPr>
          <p:cNvPr id="124" name="Google Shape;124;p13"/>
          <p:cNvSpPr txBox="1">
            <a:spLocks noGrp="1"/>
          </p:cNvSpPr>
          <p:nvPr>
            <p:ph type="title"/>
          </p:nvPr>
        </p:nvSpPr>
        <p:spPr>
          <a:xfrm>
            <a:off x="450900" y="510275"/>
            <a:ext cx="8386200" cy="5854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0000"/>
              </a:buClr>
              <a:buSzPts val="1400"/>
              <a:buFont typeface="Arial Narrow"/>
              <a:buNone/>
            </a:pPr>
            <a:r>
              <a:rPr lang="en-US" sz="4000">
                <a:latin typeface="Alata"/>
                <a:ea typeface="Alata"/>
                <a:cs typeface="Alata"/>
                <a:sym typeface="Alata"/>
              </a:rPr>
              <a:t>Level 3/4 Information Evening</a:t>
            </a:r>
            <a:br>
              <a:rPr lang="en-US" sz="2400">
                <a:latin typeface="Alata"/>
                <a:ea typeface="Alata"/>
                <a:cs typeface="Alata"/>
                <a:sym typeface="Alata"/>
              </a:rPr>
            </a:br>
            <a:br>
              <a:rPr lang="en-US" sz="2400" b="1">
                <a:latin typeface="Alata"/>
                <a:ea typeface="Alata"/>
                <a:cs typeface="Alata"/>
                <a:sym typeface="Alata"/>
              </a:rPr>
            </a:br>
            <a:r>
              <a:rPr lang="en-US" sz="2400" b="1">
                <a:solidFill>
                  <a:srgbClr val="FF0000"/>
                </a:solidFill>
                <a:latin typeface="Arial Narrow"/>
                <a:ea typeface="Arial Narrow"/>
                <a:cs typeface="Arial Narrow"/>
                <a:sym typeface="Arial Narrow"/>
              </a:rPr>
              <a:t>3CB</a:t>
            </a:r>
            <a:r>
              <a:rPr lang="en-US" sz="2400" b="1">
                <a:solidFill>
                  <a:srgbClr val="434343"/>
                </a:solidFill>
                <a:latin typeface="Arial Narrow"/>
                <a:ea typeface="Arial Narrow"/>
                <a:cs typeface="Arial Narrow"/>
                <a:sym typeface="Arial Narrow"/>
              </a:rPr>
              <a:t> – Michelle Cohen-Beavis</a:t>
            </a:r>
            <a:br>
              <a:rPr lang="en-US" sz="2400" b="1">
                <a:solidFill>
                  <a:srgbClr val="434343"/>
                </a:solidFill>
                <a:latin typeface="Arial Narrow"/>
                <a:ea typeface="Arial Narrow"/>
                <a:cs typeface="Arial Narrow"/>
                <a:sym typeface="Arial Narrow"/>
              </a:rPr>
            </a:br>
            <a:r>
              <a:rPr lang="en-US" sz="2400" b="1">
                <a:solidFill>
                  <a:srgbClr val="FF0000"/>
                </a:solidFill>
                <a:latin typeface="Arial Narrow"/>
                <a:ea typeface="Arial Narrow"/>
                <a:cs typeface="Arial Narrow"/>
                <a:sym typeface="Arial Narrow"/>
              </a:rPr>
              <a:t>3L</a:t>
            </a:r>
            <a:r>
              <a:rPr lang="en-US" sz="2400" b="1">
                <a:solidFill>
                  <a:srgbClr val="434343"/>
                </a:solidFill>
                <a:latin typeface="Arial Narrow"/>
                <a:ea typeface="Arial Narrow"/>
                <a:cs typeface="Arial Narrow"/>
                <a:sym typeface="Arial Narrow"/>
              </a:rPr>
              <a:t>– Hayley Lonsdale </a:t>
            </a:r>
            <a:endParaRPr sz="2400" b="1">
              <a:solidFill>
                <a:srgbClr val="434343"/>
              </a:solidFill>
              <a:latin typeface="Arial Narrow"/>
              <a:ea typeface="Arial Narrow"/>
              <a:cs typeface="Arial Narrow"/>
              <a:sym typeface="Arial Narrow"/>
            </a:endParaRPr>
          </a:p>
          <a:p>
            <a:pPr marL="0" lvl="0" indent="0" algn="ctr" rtl="0">
              <a:lnSpc>
                <a:spcPct val="100000"/>
              </a:lnSpc>
              <a:spcBef>
                <a:spcPts val="0"/>
              </a:spcBef>
              <a:spcAft>
                <a:spcPts val="0"/>
              </a:spcAft>
              <a:buClr>
                <a:srgbClr val="FF0000"/>
              </a:buClr>
              <a:buSzPts val="1400"/>
              <a:buNone/>
            </a:pPr>
            <a:r>
              <a:rPr lang="en-US" sz="2400" b="1">
                <a:solidFill>
                  <a:srgbClr val="FF0000"/>
                </a:solidFill>
                <a:latin typeface="Arial Narrow"/>
                <a:ea typeface="Arial Narrow"/>
                <a:cs typeface="Arial Narrow"/>
                <a:sym typeface="Arial Narrow"/>
              </a:rPr>
              <a:t>3KR </a:t>
            </a:r>
            <a:r>
              <a:rPr lang="en-US" sz="2400" b="1">
                <a:solidFill>
                  <a:srgbClr val="434343"/>
                </a:solidFill>
                <a:latin typeface="Arial Narrow"/>
                <a:ea typeface="Arial Narrow"/>
                <a:cs typeface="Arial Narrow"/>
                <a:sym typeface="Arial Narrow"/>
              </a:rPr>
              <a:t>– Aggie Kurzak-Reeves</a:t>
            </a:r>
            <a:br>
              <a:rPr lang="en-US" sz="2400" b="1">
                <a:solidFill>
                  <a:srgbClr val="434343"/>
                </a:solidFill>
                <a:latin typeface="Arial Narrow"/>
                <a:ea typeface="Arial Narrow"/>
                <a:cs typeface="Arial Narrow"/>
                <a:sym typeface="Arial Narrow"/>
              </a:rPr>
            </a:br>
            <a:r>
              <a:rPr lang="en-US" sz="2400" b="1">
                <a:solidFill>
                  <a:srgbClr val="FF0000"/>
                </a:solidFill>
                <a:latin typeface="Arial Narrow"/>
                <a:ea typeface="Arial Narrow"/>
                <a:cs typeface="Arial Narrow"/>
                <a:sym typeface="Arial Narrow"/>
              </a:rPr>
              <a:t>4F</a:t>
            </a:r>
            <a:r>
              <a:rPr lang="en-US" sz="2400" b="1">
                <a:solidFill>
                  <a:srgbClr val="434343"/>
                </a:solidFill>
                <a:latin typeface="Arial Narrow"/>
                <a:ea typeface="Arial Narrow"/>
                <a:cs typeface="Arial Narrow"/>
                <a:sym typeface="Arial Narrow"/>
              </a:rPr>
              <a:t>– Sarah Fortune</a:t>
            </a:r>
            <a:br>
              <a:rPr lang="en-US" sz="2400" b="1">
                <a:solidFill>
                  <a:srgbClr val="434343"/>
                </a:solidFill>
                <a:latin typeface="Arial Narrow"/>
                <a:ea typeface="Arial Narrow"/>
                <a:cs typeface="Arial Narrow"/>
                <a:sym typeface="Arial Narrow"/>
              </a:rPr>
            </a:br>
            <a:r>
              <a:rPr lang="en-US" sz="2400" b="1">
                <a:solidFill>
                  <a:srgbClr val="FF0000"/>
                </a:solidFill>
                <a:latin typeface="Arial Narrow"/>
                <a:ea typeface="Arial Narrow"/>
                <a:cs typeface="Arial Narrow"/>
                <a:sym typeface="Arial Narrow"/>
              </a:rPr>
              <a:t>4J</a:t>
            </a:r>
            <a:r>
              <a:rPr lang="en-US" sz="2400" b="1">
                <a:solidFill>
                  <a:srgbClr val="434343"/>
                </a:solidFill>
                <a:latin typeface="Arial Narrow"/>
                <a:ea typeface="Arial Narrow"/>
                <a:cs typeface="Arial Narrow"/>
                <a:sym typeface="Arial Narrow"/>
              </a:rPr>
              <a:t> – Ash Jacobs</a:t>
            </a:r>
            <a:br>
              <a:rPr lang="en-US" sz="2400" b="1">
                <a:solidFill>
                  <a:srgbClr val="434343"/>
                </a:solidFill>
                <a:latin typeface="Arial Narrow"/>
                <a:ea typeface="Arial Narrow"/>
                <a:cs typeface="Arial Narrow"/>
                <a:sym typeface="Arial Narrow"/>
              </a:rPr>
            </a:br>
            <a:br>
              <a:rPr lang="en-US" sz="2400" b="1">
                <a:solidFill>
                  <a:srgbClr val="434343"/>
                </a:solidFill>
                <a:latin typeface="Arial Narrow"/>
                <a:ea typeface="Arial Narrow"/>
                <a:cs typeface="Arial Narrow"/>
                <a:sym typeface="Arial Narrow"/>
              </a:rPr>
            </a:br>
            <a:r>
              <a:rPr lang="en-US" sz="2400" b="1" u="sng">
                <a:solidFill>
                  <a:srgbClr val="434343"/>
                </a:solidFill>
                <a:latin typeface="Arial Narrow"/>
                <a:ea typeface="Arial Narrow"/>
                <a:cs typeface="Arial Narrow"/>
                <a:sym typeface="Arial Narrow"/>
              </a:rPr>
              <a:t>Educational Support Staff</a:t>
            </a:r>
            <a:br>
              <a:rPr lang="en-US" sz="2400" b="1" u="sng">
                <a:solidFill>
                  <a:srgbClr val="434343"/>
                </a:solidFill>
                <a:latin typeface="Arial Narrow"/>
                <a:ea typeface="Arial Narrow"/>
                <a:cs typeface="Arial Narrow"/>
                <a:sym typeface="Arial Narrow"/>
              </a:rPr>
            </a:br>
            <a:r>
              <a:rPr lang="en-US" sz="2400" b="1" i="0" u="none" strike="noStrike" cap="none">
                <a:solidFill>
                  <a:srgbClr val="434343"/>
                </a:solidFill>
                <a:latin typeface="Arial Narrow"/>
                <a:ea typeface="Arial Narrow"/>
                <a:cs typeface="Arial Narrow"/>
                <a:sym typeface="Arial Narrow"/>
              </a:rPr>
              <a:t>Andy Pullar</a:t>
            </a:r>
            <a:br>
              <a:rPr lang="en-US" sz="2400" b="1">
                <a:solidFill>
                  <a:srgbClr val="434343"/>
                </a:solidFill>
                <a:latin typeface="Arial Narrow"/>
                <a:ea typeface="Arial Narrow"/>
                <a:cs typeface="Arial Narrow"/>
                <a:sym typeface="Arial Narrow"/>
              </a:rPr>
            </a:br>
            <a:r>
              <a:rPr lang="en-US" sz="2400" b="1">
                <a:solidFill>
                  <a:srgbClr val="434343"/>
                </a:solidFill>
                <a:latin typeface="Arial Narrow"/>
                <a:ea typeface="Arial Narrow"/>
                <a:cs typeface="Arial Narrow"/>
                <a:sym typeface="Arial Narrow"/>
              </a:rPr>
              <a:t>Chrissie Sandford-Ricci</a:t>
            </a:r>
            <a:br>
              <a:rPr lang="en-US" sz="2400" b="1">
                <a:solidFill>
                  <a:srgbClr val="434343"/>
                </a:solidFill>
                <a:latin typeface="Arial Narrow"/>
                <a:ea typeface="Arial Narrow"/>
                <a:cs typeface="Arial Narrow"/>
                <a:sym typeface="Arial Narrow"/>
              </a:rPr>
            </a:br>
            <a:r>
              <a:rPr lang="en-US" sz="2400" b="1">
                <a:solidFill>
                  <a:srgbClr val="434343"/>
                </a:solidFill>
                <a:latin typeface="Arial Narrow"/>
                <a:ea typeface="Arial Narrow"/>
                <a:cs typeface="Arial Narrow"/>
                <a:sym typeface="Arial Narrow"/>
              </a:rPr>
              <a:t>Fiona Schwass </a:t>
            </a:r>
            <a:br>
              <a:rPr lang="en-US" sz="2400" b="1">
                <a:solidFill>
                  <a:srgbClr val="434343"/>
                </a:solidFill>
                <a:latin typeface="Arial Narrow"/>
                <a:ea typeface="Arial Narrow"/>
                <a:cs typeface="Arial Narrow"/>
                <a:sym typeface="Arial Narrow"/>
              </a:rPr>
            </a:br>
            <a:r>
              <a:rPr lang="en-US" sz="2400" b="1">
                <a:solidFill>
                  <a:srgbClr val="434343"/>
                </a:solidFill>
                <a:latin typeface="Arial Narrow"/>
                <a:ea typeface="Arial Narrow"/>
                <a:cs typeface="Arial Narrow"/>
                <a:sym typeface="Arial Narrow"/>
              </a:rPr>
              <a:t>Jo Hewett </a:t>
            </a:r>
            <a:br>
              <a:rPr lang="en-US" sz="2400" b="1">
                <a:solidFill>
                  <a:srgbClr val="434343"/>
                </a:solidFill>
                <a:latin typeface="Arial Narrow"/>
                <a:ea typeface="Arial Narrow"/>
                <a:cs typeface="Arial Narrow"/>
                <a:sym typeface="Arial Narrow"/>
              </a:rPr>
            </a:br>
            <a:r>
              <a:rPr lang="en-US" sz="2400" b="1">
                <a:solidFill>
                  <a:srgbClr val="434343"/>
                </a:solidFill>
                <a:latin typeface="Arial Narrow"/>
                <a:ea typeface="Arial Narrow"/>
                <a:cs typeface="Arial Narrow"/>
                <a:sym typeface="Arial Narrow"/>
              </a:rPr>
              <a:t>Sienna Bett</a:t>
            </a:r>
            <a:endParaRPr sz="2400" b="1" u="sng">
              <a:solidFill>
                <a:srgbClr val="434343"/>
              </a:solidFill>
              <a:latin typeface="Arial Narrow"/>
              <a:ea typeface="Arial Narrow"/>
              <a:cs typeface="Arial Narrow"/>
              <a:sym typeface="Arial Narrow"/>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93"/>
        <p:cNvGrpSpPr/>
        <p:nvPr/>
      </p:nvGrpSpPr>
      <p:grpSpPr>
        <a:xfrm>
          <a:off x="0" y="0"/>
          <a:ext cx="0" cy="0"/>
          <a:chOff x="0" y="0"/>
          <a:chExt cx="0" cy="0"/>
        </a:xfrm>
      </p:grpSpPr>
      <p:sp>
        <p:nvSpPr>
          <p:cNvPr id="194" name="Google Shape;194;p22"/>
          <p:cNvSpPr txBox="1">
            <a:spLocks noGrp="1"/>
          </p:cNvSpPr>
          <p:nvPr>
            <p:ph type="title"/>
          </p:nvPr>
        </p:nvSpPr>
        <p:spPr>
          <a:xfrm>
            <a:off x="395536" y="290944"/>
            <a:ext cx="8229600" cy="111270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SzPts val="1400"/>
              <a:buFont typeface="Arial Narrow"/>
              <a:buNone/>
            </a:pPr>
            <a:r>
              <a:rPr lang="en-US" sz="3959" b="1" i="0" u="none" strike="noStrike" cap="none">
                <a:solidFill>
                  <a:srgbClr val="002060"/>
                </a:solidFill>
                <a:latin typeface="Arial Narrow"/>
                <a:ea typeface="Arial Narrow"/>
                <a:cs typeface="Arial Narrow"/>
                <a:sym typeface="Arial Narrow"/>
              </a:rPr>
              <a:t> </a:t>
            </a:r>
            <a:r>
              <a:rPr lang="en-US" sz="3959" b="1">
                <a:solidFill>
                  <a:schemeClr val="dk2"/>
                </a:solidFill>
                <a:latin typeface="Arial Narrow"/>
                <a:ea typeface="Arial Narrow"/>
                <a:cs typeface="Arial Narrow"/>
                <a:sym typeface="Arial Narrow"/>
              </a:rPr>
              <a:t>How do we teach Maths?</a:t>
            </a:r>
            <a:endParaRPr sz="3959" b="1">
              <a:solidFill>
                <a:schemeClr val="dk2"/>
              </a:solidFill>
              <a:latin typeface="Arial Narrow"/>
              <a:ea typeface="Arial Narrow"/>
              <a:cs typeface="Arial Narrow"/>
              <a:sym typeface="Arial Narrow"/>
            </a:endParaRPr>
          </a:p>
          <a:p>
            <a:pPr marL="0" lvl="0" indent="0" algn="ctr" rtl="0">
              <a:spcBef>
                <a:spcPts val="0"/>
              </a:spcBef>
              <a:spcAft>
                <a:spcPts val="0"/>
              </a:spcAft>
              <a:buClr>
                <a:srgbClr val="002060"/>
              </a:buClr>
              <a:buSzPts val="1400"/>
              <a:buFont typeface="Arial Narrow"/>
              <a:buNone/>
            </a:pPr>
            <a:r>
              <a:rPr lang="en-US" sz="1800" b="1">
                <a:solidFill>
                  <a:srgbClr val="FF0000"/>
                </a:solidFill>
                <a:latin typeface="Arial Narrow"/>
                <a:ea typeface="Arial Narrow"/>
                <a:cs typeface="Arial Narrow"/>
                <a:sym typeface="Arial Narrow"/>
              </a:rPr>
              <a:t>All lessons follow the CRPS Instructional Model and Gradual Release of Responsibility</a:t>
            </a:r>
            <a:endParaRPr sz="1800" b="1">
              <a:solidFill>
                <a:srgbClr val="FF0000"/>
              </a:solidFill>
              <a:latin typeface="Jacques Francois Shadow"/>
              <a:ea typeface="Jacques Francois Shadow"/>
              <a:cs typeface="Jacques Francois Shadow"/>
              <a:sym typeface="Jacques Francois Shadow"/>
            </a:endParaRPr>
          </a:p>
          <a:p>
            <a:pPr marL="0" marR="0" lvl="0" indent="0" algn="ctr" rtl="0">
              <a:lnSpc>
                <a:spcPct val="100000"/>
              </a:lnSpc>
              <a:spcBef>
                <a:spcPts val="0"/>
              </a:spcBef>
              <a:spcAft>
                <a:spcPts val="0"/>
              </a:spcAft>
              <a:buClr>
                <a:srgbClr val="002060"/>
              </a:buClr>
              <a:buSzPts val="1400"/>
              <a:buFont typeface="Arial Narrow"/>
              <a:buNone/>
            </a:pPr>
            <a:endParaRPr sz="3959" b="1">
              <a:solidFill>
                <a:schemeClr val="dk2"/>
              </a:solidFill>
              <a:latin typeface="Arial Narrow"/>
              <a:ea typeface="Arial Narrow"/>
              <a:cs typeface="Arial Narrow"/>
              <a:sym typeface="Arial Narrow"/>
            </a:endParaRPr>
          </a:p>
        </p:txBody>
      </p:sp>
      <p:sp>
        <p:nvSpPr>
          <p:cNvPr id="195" name="Google Shape;195;p22"/>
          <p:cNvSpPr txBox="1"/>
          <p:nvPr/>
        </p:nvSpPr>
        <p:spPr>
          <a:xfrm>
            <a:off x="395525" y="1107824"/>
            <a:ext cx="8496900" cy="5750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Narrow"/>
              <a:buNone/>
            </a:pPr>
            <a:r>
              <a:rPr lang="en-US" sz="2400" b="0" i="0" u="none" strike="noStrike" cap="none" dirty="0">
                <a:solidFill>
                  <a:schemeClr val="dk1"/>
                </a:solidFill>
                <a:latin typeface="Arial Narrow"/>
                <a:ea typeface="Arial Narrow"/>
                <a:cs typeface="Arial Narrow"/>
                <a:sym typeface="Arial Narrow"/>
              </a:rPr>
              <a:t>Across Level 3/4</a:t>
            </a:r>
            <a:endParaRPr sz="2400" b="0" i="0" u="none" strike="noStrike" cap="none" dirty="0">
              <a:solidFill>
                <a:schemeClr val="dk1"/>
              </a:solidFill>
              <a:latin typeface="Arial Narrow"/>
              <a:ea typeface="Arial Narrow"/>
              <a:cs typeface="Arial Narrow"/>
              <a:sym typeface="Arial Narrow"/>
            </a:endParaRPr>
          </a:p>
          <a:p>
            <a:pPr marL="0" marR="0" lvl="0" indent="0" algn="l" rtl="0">
              <a:lnSpc>
                <a:spcPct val="100000"/>
              </a:lnSpc>
              <a:spcBef>
                <a:spcPts val="0"/>
              </a:spcBef>
              <a:spcAft>
                <a:spcPts val="0"/>
              </a:spcAft>
              <a:buClr>
                <a:schemeClr val="dk1"/>
              </a:buClr>
              <a:buSzPts val="2800"/>
              <a:buFont typeface="Arial Narrow"/>
              <a:buNone/>
            </a:pPr>
            <a:endParaRPr sz="2400" b="0" i="0" u="none" strike="noStrike" cap="none" dirty="0">
              <a:solidFill>
                <a:schemeClr val="dk1"/>
              </a:solidFill>
              <a:latin typeface="Arial Narrow"/>
              <a:ea typeface="Arial Narrow"/>
              <a:cs typeface="Arial Narrow"/>
              <a:sym typeface="Arial Narrow"/>
            </a:endParaRPr>
          </a:p>
          <a:p>
            <a:pPr marL="342900" marR="0" lvl="0" indent="-342900" algn="l" rtl="0">
              <a:lnSpc>
                <a:spcPct val="100000"/>
              </a:lnSpc>
              <a:spcBef>
                <a:spcPts val="0"/>
              </a:spcBef>
              <a:spcAft>
                <a:spcPts val="0"/>
              </a:spcAft>
              <a:buClr>
                <a:schemeClr val="dk1"/>
              </a:buClr>
              <a:buSzPts val="2800"/>
              <a:buFont typeface="Arial Narrow"/>
              <a:buChar char="•"/>
            </a:pPr>
            <a:r>
              <a:rPr lang="en-US" sz="2400" dirty="0">
                <a:solidFill>
                  <a:schemeClr val="dk1"/>
                </a:solidFill>
                <a:latin typeface="Arial Narrow"/>
                <a:ea typeface="Arial Narrow"/>
                <a:cs typeface="Arial Narrow"/>
                <a:sym typeface="Arial Narrow"/>
              </a:rPr>
              <a:t>Across Level 3 and 4 </a:t>
            </a:r>
            <a:r>
              <a:rPr lang="en-US" sz="2400" b="0" i="0" u="none" strike="noStrike" cap="none" dirty="0" err="1">
                <a:solidFill>
                  <a:schemeClr val="dk1"/>
                </a:solidFill>
                <a:latin typeface="Arial Narrow"/>
                <a:ea typeface="Arial Narrow"/>
                <a:cs typeface="Arial Narrow"/>
                <a:sym typeface="Arial Narrow"/>
              </a:rPr>
              <a:t>Maths</a:t>
            </a:r>
            <a:r>
              <a:rPr lang="en-US" sz="2400" b="0" i="0" u="none" strike="noStrike" cap="none" dirty="0">
                <a:solidFill>
                  <a:schemeClr val="dk1"/>
                </a:solidFill>
                <a:latin typeface="Arial Narrow"/>
                <a:ea typeface="Arial Narrow"/>
                <a:cs typeface="Arial Narrow"/>
                <a:sym typeface="Arial Narrow"/>
              </a:rPr>
              <a:t> classes change throughout the year depending on each student’s point of need across the different areas of mathematics. This means that the concepts being taught match each student’s needs and are grouped with other like-minded students</a:t>
            </a:r>
            <a:endParaRPr sz="2400" b="0" i="0" u="none" strike="noStrike" cap="none" dirty="0">
              <a:solidFill>
                <a:schemeClr val="dk1"/>
              </a:solidFill>
              <a:latin typeface="Arial Narrow"/>
              <a:ea typeface="Arial Narrow"/>
              <a:cs typeface="Arial Narrow"/>
              <a:sym typeface="Arial Narrow"/>
            </a:endParaRPr>
          </a:p>
          <a:p>
            <a:pPr marL="342900" marR="0" lvl="0" indent="-317500" algn="l" rtl="0">
              <a:lnSpc>
                <a:spcPct val="100000"/>
              </a:lnSpc>
              <a:spcBef>
                <a:spcPts val="0"/>
              </a:spcBef>
              <a:spcAft>
                <a:spcPts val="0"/>
              </a:spcAft>
              <a:buClr>
                <a:schemeClr val="dk1"/>
              </a:buClr>
              <a:buSzPts val="2400"/>
              <a:buFont typeface="Arial Narrow"/>
              <a:buChar char="•"/>
            </a:pPr>
            <a:r>
              <a:rPr lang="en-US" sz="2400" dirty="0">
                <a:solidFill>
                  <a:schemeClr val="dk1"/>
                </a:solidFill>
                <a:latin typeface="Arial Narrow"/>
                <a:ea typeface="Arial Narrow"/>
                <a:cs typeface="Arial Narrow"/>
                <a:sym typeface="Arial Narrow"/>
              </a:rPr>
              <a:t>Pre and post testing using Essential Assessments</a:t>
            </a:r>
            <a:endParaRPr sz="2400" dirty="0">
              <a:solidFill>
                <a:schemeClr val="dk1"/>
              </a:solidFill>
              <a:latin typeface="Arial Narrow"/>
              <a:ea typeface="Arial Narrow"/>
              <a:cs typeface="Arial Narrow"/>
              <a:sym typeface="Arial Narrow"/>
            </a:endParaRPr>
          </a:p>
          <a:p>
            <a:pPr marL="342900" marR="0" lvl="0" indent="-342900" algn="l" rtl="0">
              <a:lnSpc>
                <a:spcPct val="100000"/>
              </a:lnSpc>
              <a:spcBef>
                <a:spcPts val="0"/>
              </a:spcBef>
              <a:spcAft>
                <a:spcPts val="0"/>
              </a:spcAft>
              <a:buClr>
                <a:schemeClr val="dk1"/>
              </a:buClr>
              <a:buSzPts val="2800"/>
              <a:buFont typeface="Arial Narrow"/>
              <a:buChar char="•"/>
            </a:pPr>
            <a:r>
              <a:rPr lang="en-US" sz="2400" b="0" i="0" u="none" strike="noStrike" cap="none" dirty="0">
                <a:solidFill>
                  <a:schemeClr val="dk1"/>
                </a:solidFill>
                <a:latin typeface="Arial Narrow"/>
                <a:ea typeface="Arial Narrow"/>
                <a:cs typeface="Arial Narrow"/>
                <a:sym typeface="Arial Narrow"/>
              </a:rPr>
              <a:t>Students work in a variety of ways - aiming to build upon all 4 areas of mathematical thinking: understanding, fluency, reasoning and problem solving</a:t>
            </a:r>
            <a:endParaRPr sz="2400" b="0" i="0" u="none" strike="noStrike" cap="none" dirty="0">
              <a:solidFill>
                <a:schemeClr val="dk1"/>
              </a:solidFill>
              <a:latin typeface="Arial Narrow"/>
              <a:ea typeface="Arial Narrow"/>
              <a:cs typeface="Arial Narrow"/>
              <a:sym typeface="Arial Narrow"/>
            </a:endParaRPr>
          </a:p>
          <a:p>
            <a:pPr marL="342900" marR="0" lvl="0" indent="-342900" algn="l" rtl="0">
              <a:lnSpc>
                <a:spcPct val="100000"/>
              </a:lnSpc>
              <a:spcBef>
                <a:spcPts val="0"/>
              </a:spcBef>
              <a:spcAft>
                <a:spcPts val="0"/>
              </a:spcAft>
              <a:buClr>
                <a:schemeClr val="dk1"/>
              </a:buClr>
              <a:buSzPts val="2800"/>
              <a:buFont typeface="Arial Narrow"/>
              <a:buChar char="•"/>
            </a:pPr>
            <a:r>
              <a:rPr lang="en-US" sz="2400" b="0" i="0" u="none" strike="noStrike" cap="none" dirty="0">
                <a:solidFill>
                  <a:schemeClr val="dk1"/>
                </a:solidFill>
                <a:latin typeface="Arial Narrow"/>
                <a:ea typeface="Arial Narrow"/>
                <a:cs typeface="Arial Narrow"/>
                <a:sym typeface="Arial Narrow"/>
              </a:rPr>
              <a:t>Use a variety of concrete materials</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800"/>
              <a:buFont typeface="Arial"/>
              <a:buChar char="•"/>
            </a:pPr>
            <a:r>
              <a:rPr lang="en-US" sz="2400" b="0" i="0" u="none" strike="noStrike" cap="none" dirty="0">
                <a:solidFill>
                  <a:schemeClr val="dk1"/>
                </a:solidFill>
                <a:latin typeface="Arial Narrow"/>
                <a:ea typeface="Arial Narrow"/>
                <a:cs typeface="Arial Narrow"/>
                <a:sym typeface="Arial Narrow"/>
              </a:rPr>
              <a:t>Mathletics</a:t>
            </a:r>
            <a:endParaRPr sz="2400" b="0" i="0" u="none" strike="noStrike" cap="none" dirty="0">
              <a:solidFill>
                <a:schemeClr val="dk1"/>
              </a:solidFill>
              <a:latin typeface="Arial Narrow"/>
              <a:ea typeface="Arial Narrow"/>
              <a:cs typeface="Arial Narrow"/>
              <a:sym typeface="Arial Narrow"/>
            </a:endParaRPr>
          </a:p>
          <a:p>
            <a:pPr marL="342900" marR="0" lvl="0" indent="-165100" algn="l" rtl="0">
              <a:lnSpc>
                <a:spcPct val="100000"/>
              </a:lnSpc>
              <a:spcBef>
                <a:spcPts val="0"/>
              </a:spcBef>
              <a:spcAft>
                <a:spcPts val="0"/>
              </a:spcAft>
              <a:buClr>
                <a:schemeClr val="dk1"/>
              </a:buClr>
              <a:buSzPts val="2800"/>
              <a:buFont typeface="Arial"/>
              <a:buNone/>
            </a:pPr>
            <a:endParaRPr sz="1400" b="0" i="0" u="none" strike="noStrike" cap="none" dirty="0">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pic>
        <p:nvPicPr>
          <p:cNvPr id="196" name="Google Shape;196;p22" descr="Image result for maths clipart"/>
          <p:cNvPicPr preferRelativeResize="0"/>
          <p:nvPr/>
        </p:nvPicPr>
        <p:blipFill rotWithShape="1">
          <a:blip r:embed="rId3">
            <a:alphaModFix/>
          </a:blip>
          <a:srcRect/>
          <a:stretch/>
        </p:blipFill>
        <p:spPr>
          <a:xfrm>
            <a:off x="6029903" y="4993910"/>
            <a:ext cx="1742498" cy="168123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201"/>
        <p:cNvGrpSpPr/>
        <p:nvPr/>
      </p:nvGrpSpPr>
      <p:grpSpPr>
        <a:xfrm>
          <a:off x="0" y="0"/>
          <a:ext cx="0" cy="0"/>
          <a:chOff x="0" y="0"/>
          <a:chExt cx="0" cy="0"/>
        </a:xfrm>
      </p:grpSpPr>
      <p:sp>
        <p:nvSpPr>
          <p:cNvPr id="202" name="Google Shape;202;p23"/>
          <p:cNvSpPr txBox="1"/>
          <p:nvPr/>
        </p:nvSpPr>
        <p:spPr>
          <a:xfrm>
            <a:off x="323550" y="553950"/>
            <a:ext cx="8496900" cy="608315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dirty="0">
                <a:solidFill>
                  <a:schemeClr val="dk2"/>
                </a:solidFill>
                <a:latin typeface="Arial Narrow"/>
                <a:ea typeface="Arial Narrow"/>
                <a:cs typeface="Arial Narrow"/>
                <a:sym typeface="Arial Narrow"/>
              </a:rPr>
              <a:t>Inquiry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Arial Narrow"/>
                <a:ea typeface="Arial Narrow"/>
                <a:cs typeface="Arial Narrow"/>
                <a:sym typeface="Arial Narrow"/>
              </a:rPr>
              <a:t>We will cover curriculum areas including:</a:t>
            </a:r>
            <a:endParaRPr sz="2400" b="0" i="0" u="none" strike="noStrike" cap="none" dirty="0">
              <a:solidFill>
                <a:schemeClr val="dk1"/>
              </a:solidFill>
              <a:latin typeface="Arial Narrow"/>
              <a:ea typeface="Arial Narrow"/>
              <a:cs typeface="Arial Narrow"/>
              <a:sym typeface="Arial Narrow"/>
            </a:endParaRPr>
          </a:p>
          <a:p>
            <a:pPr marL="342900" marR="0" lvl="0" indent="-317500" algn="l" rtl="0">
              <a:lnSpc>
                <a:spcPct val="100000"/>
              </a:lnSpc>
              <a:spcBef>
                <a:spcPts val="0"/>
              </a:spcBef>
              <a:spcAft>
                <a:spcPts val="0"/>
              </a:spcAft>
              <a:buClr>
                <a:schemeClr val="dk1"/>
              </a:buClr>
              <a:buSzPts val="2400"/>
              <a:buFont typeface="Arial Narrow"/>
              <a:buChar char="•"/>
            </a:pPr>
            <a:r>
              <a:rPr lang="en-US" sz="2400" b="0" i="0" u="none" strike="noStrike" cap="none" dirty="0">
                <a:solidFill>
                  <a:schemeClr val="dk1"/>
                </a:solidFill>
                <a:latin typeface="Arial Narrow"/>
                <a:ea typeface="Arial Narrow"/>
                <a:cs typeface="Arial Narrow"/>
                <a:sym typeface="Arial Narrow"/>
              </a:rPr>
              <a:t>History</a:t>
            </a:r>
            <a:endParaRPr sz="2400" b="0" i="0" u="none" strike="noStrike" cap="none" dirty="0">
              <a:solidFill>
                <a:schemeClr val="dk1"/>
              </a:solidFill>
              <a:latin typeface="Arial Narrow"/>
              <a:ea typeface="Arial Narrow"/>
              <a:cs typeface="Arial Narrow"/>
              <a:sym typeface="Arial Narrow"/>
            </a:endParaRPr>
          </a:p>
          <a:p>
            <a:pPr marL="342900" marR="0" lvl="0" indent="-317500" algn="l" rtl="0">
              <a:lnSpc>
                <a:spcPct val="100000"/>
              </a:lnSpc>
              <a:spcBef>
                <a:spcPts val="0"/>
              </a:spcBef>
              <a:spcAft>
                <a:spcPts val="0"/>
              </a:spcAft>
              <a:buClr>
                <a:schemeClr val="dk1"/>
              </a:buClr>
              <a:buSzPts val="2400"/>
              <a:buFont typeface="Arial Narrow"/>
              <a:buChar char="•"/>
            </a:pPr>
            <a:r>
              <a:rPr lang="en-US" sz="2400" b="0" i="0" u="none" strike="noStrike" cap="none" dirty="0">
                <a:solidFill>
                  <a:schemeClr val="dk1"/>
                </a:solidFill>
                <a:latin typeface="Arial Narrow"/>
                <a:ea typeface="Arial Narrow"/>
                <a:cs typeface="Arial Narrow"/>
                <a:sym typeface="Arial Narrow"/>
              </a:rPr>
              <a:t>Geography</a:t>
            </a:r>
            <a:endParaRPr sz="2400" b="0" i="0" u="none" strike="noStrike" cap="none" dirty="0">
              <a:solidFill>
                <a:schemeClr val="dk1"/>
              </a:solidFill>
              <a:latin typeface="Arial Narrow"/>
              <a:ea typeface="Arial Narrow"/>
              <a:cs typeface="Arial Narrow"/>
              <a:sym typeface="Arial Narrow"/>
            </a:endParaRPr>
          </a:p>
          <a:p>
            <a:pPr marL="342900" marR="0" lvl="0" indent="-317500" algn="l" rtl="0">
              <a:lnSpc>
                <a:spcPct val="100000"/>
              </a:lnSpc>
              <a:spcBef>
                <a:spcPts val="0"/>
              </a:spcBef>
              <a:spcAft>
                <a:spcPts val="0"/>
              </a:spcAft>
              <a:buClr>
                <a:schemeClr val="dk1"/>
              </a:buClr>
              <a:buSzPts val="2400"/>
              <a:buFont typeface="Arial Narrow"/>
              <a:buChar char="•"/>
            </a:pPr>
            <a:r>
              <a:rPr lang="en-US" sz="2400" b="0" i="0" u="none" strike="noStrike" cap="none" dirty="0">
                <a:solidFill>
                  <a:schemeClr val="dk1"/>
                </a:solidFill>
                <a:latin typeface="Arial Narrow"/>
                <a:ea typeface="Arial Narrow"/>
                <a:cs typeface="Arial Narrow"/>
                <a:sym typeface="Arial Narrow"/>
              </a:rPr>
              <a:t>Civics and Citizenship</a:t>
            </a:r>
            <a:endParaRPr sz="2400" b="0" i="0" u="none" strike="noStrike" cap="none" dirty="0">
              <a:solidFill>
                <a:schemeClr val="dk1"/>
              </a:solidFill>
              <a:latin typeface="Arial Narrow"/>
              <a:ea typeface="Arial Narrow"/>
              <a:cs typeface="Arial Narrow"/>
              <a:sym typeface="Arial Narrow"/>
            </a:endParaRPr>
          </a:p>
          <a:p>
            <a:pPr marL="342900" marR="0" lvl="0" indent="-317500" algn="l" rtl="0">
              <a:lnSpc>
                <a:spcPct val="100000"/>
              </a:lnSpc>
              <a:spcBef>
                <a:spcPts val="0"/>
              </a:spcBef>
              <a:spcAft>
                <a:spcPts val="0"/>
              </a:spcAft>
              <a:buClr>
                <a:schemeClr val="dk1"/>
              </a:buClr>
              <a:buSzPts val="2400"/>
              <a:buFont typeface="Arial Narrow"/>
              <a:buChar char="•"/>
            </a:pPr>
            <a:r>
              <a:rPr lang="en-US" sz="2400" b="0" i="0" u="none" strike="noStrike" cap="none" dirty="0">
                <a:solidFill>
                  <a:schemeClr val="dk1"/>
                </a:solidFill>
                <a:latin typeface="Arial Narrow"/>
                <a:ea typeface="Arial Narrow"/>
                <a:cs typeface="Arial Narrow"/>
                <a:sym typeface="Arial Narrow"/>
              </a:rPr>
              <a:t>Design and Technologies</a:t>
            </a:r>
            <a:endParaRPr sz="2400" b="0" i="0" u="none" strike="noStrike" cap="none" dirty="0">
              <a:solidFill>
                <a:schemeClr val="dk1"/>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Arial Narrow"/>
                <a:ea typeface="Arial Narrow"/>
                <a:cs typeface="Arial Narrow"/>
                <a:sym typeface="Arial Narrow"/>
              </a:rPr>
              <a:t>These units will often link with literacy such as non-fiction reading and writing.</a:t>
            </a:r>
            <a:endParaRPr sz="2400" b="0" i="0" u="none" strike="noStrike" cap="none" dirty="0">
              <a:solidFill>
                <a:schemeClr val="dk1"/>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Arial Narrow"/>
                <a:ea typeface="Arial Narrow"/>
                <a:cs typeface="Arial Narrow"/>
                <a:sym typeface="Arial Narrow"/>
              </a:rPr>
              <a:t>Involve 1-2 sessions a week.</a:t>
            </a:r>
            <a:endParaRPr sz="2400" b="0" i="0" u="none" strike="noStrike" cap="none" dirty="0">
              <a:solidFill>
                <a:schemeClr val="dk1"/>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Arial Narrow"/>
                <a:ea typeface="Arial Narrow"/>
                <a:cs typeface="Arial Narrow"/>
                <a:sym typeface="Arial Narrow"/>
              </a:rPr>
              <a:t>Students will have the opportunity to work independently, pairs</a:t>
            </a:r>
            <a:r>
              <a:rPr lang="en-US" sz="2400" dirty="0">
                <a:solidFill>
                  <a:schemeClr val="dk1"/>
                </a:solidFill>
                <a:latin typeface="Arial Narrow"/>
                <a:ea typeface="Arial Narrow"/>
                <a:cs typeface="Arial Narrow"/>
                <a:sym typeface="Arial Narrow"/>
              </a:rPr>
              <a:t>,</a:t>
            </a:r>
            <a:r>
              <a:rPr lang="en-US" sz="2400" b="0" i="0" u="none" strike="noStrike" cap="none" dirty="0">
                <a:solidFill>
                  <a:schemeClr val="dk1"/>
                </a:solidFill>
                <a:latin typeface="Arial Narrow"/>
                <a:ea typeface="Arial Narrow"/>
                <a:cs typeface="Arial Narrow"/>
                <a:sym typeface="Arial Narrow"/>
              </a:rPr>
              <a:t> groups and across the 3</a:t>
            </a:r>
            <a:r>
              <a:rPr lang="en-US" sz="2400" dirty="0">
                <a:solidFill>
                  <a:schemeClr val="dk1"/>
                </a:solidFill>
                <a:latin typeface="Arial Narrow"/>
                <a:ea typeface="Arial Narrow"/>
                <a:cs typeface="Arial Narrow"/>
                <a:sym typeface="Arial Narrow"/>
              </a:rPr>
              <a:t>/4 year levels. These units will often link with Literacy.</a:t>
            </a:r>
            <a:endParaRPr sz="2400" b="0" i="0" u="none" strike="noStrike" cap="none" dirty="0">
              <a:solidFill>
                <a:schemeClr val="dk1"/>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Arial Narrow"/>
              <a:ea typeface="Arial Narrow"/>
              <a:cs typeface="Arial Narrow"/>
              <a:sym typeface="Arial Narrow"/>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dirty="0">
              <a:solidFill>
                <a:schemeClr val="dk1"/>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Arial Narrow"/>
              <a:ea typeface="Arial Narrow"/>
              <a:cs typeface="Arial Narrow"/>
              <a:sym typeface="Arial Narrow"/>
            </a:endParaRPr>
          </a:p>
          <a:p>
            <a:pPr marL="342900" marR="0" lvl="0" indent="-165100" algn="l" rtl="0">
              <a:lnSpc>
                <a:spcPct val="100000"/>
              </a:lnSpc>
              <a:spcBef>
                <a:spcPts val="0"/>
              </a:spcBef>
              <a:spcAft>
                <a:spcPts val="0"/>
              </a:spcAft>
              <a:buClr>
                <a:schemeClr val="dk1"/>
              </a:buClr>
              <a:buSzPts val="2800"/>
              <a:buFont typeface="Arial"/>
              <a:buNone/>
            </a:pPr>
            <a:endParaRPr sz="1400" b="0" i="0" u="none" strike="noStrike" cap="none" dirty="0">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207"/>
        <p:cNvGrpSpPr/>
        <p:nvPr/>
      </p:nvGrpSpPr>
      <p:grpSpPr>
        <a:xfrm>
          <a:off x="0" y="0"/>
          <a:ext cx="0" cy="0"/>
          <a:chOff x="0" y="0"/>
          <a:chExt cx="0" cy="0"/>
        </a:xfrm>
      </p:grpSpPr>
      <p:sp>
        <p:nvSpPr>
          <p:cNvPr id="208" name="Google Shape;208;p24"/>
          <p:cNvSpPr txBox="1"/>
          <p:nvPr/>
        </p:nvSpPr>
        <p:spPr>
          <a:xfrm>
            <a:off x="406800" y="414000"/>
            <a:ext cx="8330400" cy="60300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800"/>
              </a:spcBef>
              <a:spcAft>
                <a:spcPts val="0"/>
              </a:spcAft>
              <a:buClr>
                <a:srgbClr val="000000"/>
              </a:buClr>
              <a:buSzPts val="4000"/>
              <a:buFont typeface="Arial"/>
              <a:buNone/>
            </a:pPr>
            <a:r>
              <a:rPr lang="en-US" sz="4000" b="1" i="0" u="none" strike="noStrike" cap="none">
                <a:solidFill>
                  <a:schemeClr val="dk2"/>
                </a:solidFill>
                <a:latin typeface="Arial Narrow"/>
                <a:ea typeface="Arial Narrow"/>
                <a:cs typeface="Arial Narrow"/>
                <a:sym typeface="Arial Narrow"/>
              </a:rPr>
              <a:t>Digital Devices</a:t>
            </a:r>
            <a:endParaRPr sz="4000" b="0" i="0" u="none" strike="noStrike" cap="none">
              <a:solidFill>
                <a:schemeClr val="dk2"/>
              </a:solidFill>
              <a:latin typeface="Arial"/>
              <a:ea typeface="Arial"/>
              <a:cs typeface="Arial"/>
              <a:sym typeface="Arial"/>
            </a:endParaRPr>
          </a:p>
          <a:p>
            <a:pPr marL="0" marR="0" lvl="0" indent="0" algn="l" rtl="0">
              <a:lnSpc>
                <a:spcPct val="115000"/>
              </a:lnSpc>
              <a:spcBef>
                <a:spcPts val="800"/>
              </a:spcBef>
              <a:spcAft>
                <a:spcPts val="0"/>
              </a:spcAft>
              <a:buClr>
                <a:schemeClr val="dk1"/>
              </a:buClr>
              <a:buSzPts val="2000"/>
              <a:buFont typeface="Arial"/>
              <a:buNone/>
            </a:pPr>
            <a:r>
              <a:rPr lang="en-US" sz="2400" b="1" i="0" u="sng" strike="noStrike" cap="none">
                <a:solidFill>
                  <a:schemeClr val="dk1"/>
                </a:solidFill>
                <a:latin typeface="Arial Narrow"/>
                <a:ea typeface="Arial Narrow"/>
                <a:cs typeface="Arial Narrow"/>
                <a:sym typeface="Arial Narrow"/>
              </a:rPr>
              <a:t>What DT with devices looks like at Level 3/4:</a:t>
            </a:r>
            <a:endParaRPr sz="2400" b="1" i="0" u="sng" strike="noStrike" cap="none">
              <a:solidFill>
                <a:srgbClr val="00B050"/>
              </a:solidFill>
              <a:latin typeface="Arial Narrow"/>
              <a:ea typeface="Arial Narrow"/>
              <a:cs typeface="Arial Narrow"/>
              <a:sym typeface="Arial Narrow"/>
            </a:endParaRPr>
          </a:p>
          <a:p>
            <a:pPr marL="457200" marR="0" lvl="0" indent="-381000" algn="l" rtl="0">
              <a:lnSpc>
                <a:spcPct val="115000"/>
              </a:lnSpc>
              <a:spcBef>
                <a:spcPts val="600"/>
              </a:spcBef>
              <a:spcAft>
                <a:spcPts val="0"/>
              </a:spcAft>
              <a:buClr>
                <a:schemeClr val="dk1"/>
              </a:buClr>
              <a:buSzPts val="2400"/>
              <a:buFont typeface="Arial Narrow"/>
              <a:buChar char="●"/>
            </a:pPr>
            <a:r>
              <a:rPr lang="en-US" sz="2400" b="0" i="0" u="none" strike="noStrike" cap="none">
                <a:solidFill>
                  <a:schemeClr val="dk1"/>
                </a:solidFill>
                <a:latin typeface="Arial Narrow"/>
                <a:ea typeface="Arial Narrow"/>
                <a:cs typeface="Arial Narrow"/>
                <a:sym typeface="Arial Narrow"/>
              </a:rPr>
              <a:t>Safe computer usage – including Cyber Safety and how to use different types of technology safely</a:t>
            </a:r>
            <a:endParaRPr sz="2400" b="0" i="0" u="none" strike="noStrike" cap="none">
              <a:solidFill>
                <a:schemeClr val="dk1"/>
              </a:solidFill>
              <a:latin typeface="Arial Narrow"/>
              <a:ea typeface="Arial Narrow"/>
              <a:cs typeface="Arial Narrow"/>
              <a:sym typeface="Arial Narrow"/>
            </a:endParaRPr>
          </a:p>
          <a:p>
            <a:pPr marL="457200" marR="0" lvl="0" indent="-381000" algn="l" rtl="0">
              <a:lnSpc>
                <a:spcPct val="115000"/>
              </a:lnSpc>
              <a:spcBef>
                <a:spcPts val="0"/>
              </a:spcBef>
              <a:spcAft>
                <a:spcPts val="0"/>
              </a:spcAft>
              <a:buClr>
                <a:schemeClr val="dk1"/>
              </a:buClr>
              <a:buSzPts val="2400"/>
              <a:buFont typeface="Arial Narrow"/>
              <a:buChar char="●"/>
            </a:pPr>
            <a:r>
              <a:rPr lang="en-US" sz="2400" b="0" i="0" u="none" strike="noStrike" cap="none">
                <a:solidFill>
                  <a:schemeClr val="dk1"/>
                </a:solidFill>
                <a:latin typeface="Arial Narrow"/>
                <a:ea typeface="Arial Narrow"/>
                <a:cs typeface="Arial Narrow"/>
                <a:sym typeface="Arial Narrow"/>
              </a:rPr>
              <a:t>All computer usage at school is supervised and structured to enhance student learning</a:t>
            </a:r>
            <a:endParaRPr sz="2400" b="0" i="0" u="none" strike="noStrike" cap="none">
              <a:solidFill>
                <a:schemeClr val="dk1"/>
              </a:solidFill>
              <a:latin typeface="Arial Narrow"/>
              <a:ea typeface="Arial Narrow"/>
              <a:cs typeface="Arial Narrow"/>
              <a:sym typeface="Arial Narrow"/>
            </a:endParaRPr>
          </a:p>
          <a:p>
            <a:pPr marL="457200" marR="0" lvl="0" indent="-381000" algn="l" rtl="0">
              <a:lnSpc>
                <a:spcPct val="115000"/>
              </a:lnSpc>
              <a:spcBef>
                <a:spcPts val="0"/>
              </a:spcBef>
              <a:spcAft>
                <a:spcPts val="0"/>
              </a:spcAft>
              <a:buClr>
                <a:schemeClr val="dk1"/>
              </a:buClr>
              <a:buSzPts val="2400"/>
              <a:buFont typeface="Arial Narrow"/>
              <a:buChar char="●"/>
            </a:pPr>
            <a:r>
              <a:rPr lang="en-US" sz="2400" b="0" i="0" u="none" strike="noStrike" cap="none">
                <a:solidFill>
                  <a:schemeClr val="dk1"/>
                </a:solidFill>
                <a:latin typeface="Arial Narrow"/>
                <a:ea typeface="Arial Narrow"/>
                <a:cs typeface="Arial Narrow"/>
                <a:sym typeface="Arial Narrow"/>
              </a:rPr>
              <a:t>Learning to use a range of devices, including cameras, netbooks and iPads</a:t>
            </a:r>
            <a:endParaRPr sz="2400" b="0" i="0" u="none" strike="noStrike" cap="none">
              <a:solidFill>
                <a:schemeClr val="dk1"/>
              </a:solidFill>
              <a:latin typeface="Arial Narrow"/>
              <a:ea typeface="Arial Narrow"/>
              <a:cs typeface="Arial Narrow"/>
              <a:sym typeface="Arial Narrow"/>
            </a:endParaRPr>
          </a:p>
          <a:p>
            <a:pPr marL="457200" marR="0" lvl="0" indent="-381000" algn="l" rtl="0">
              <a:lnSpc>
                <a:spcPct val="115000"/>
              </a:lnSpc>
              <a:spcBef>
                <a:spcPts val="0"/>
              </a:spcBef>
              <a:spcAft>
                <a:spcPts val="0"/>
              </a:spcAft>
              <a:buClr>
                <a:schemeClr val="dk1"/>
              </a:buClr>
              <a:buSzPts val="2400"/>
              <a:buFont typeface="Arial Narrow"/>
              <a:buChar char="●"/>
            </a:pPr>
            <a:r>
              <a:rPr lang="en-US" sz="2400" b="0" i="0" u="none" strike="noStrike" cap="none">
                <a:solidFill>
                  <a:schemeClr val="dk1"/>
                </a:solidFill>
                <a:latin typeface="Arial Narrow"/>
                <a:ea typeface="Arial Narrow"/>
                <a:cs typeface="Arial Narrow"/>
                <a:sym typeface="Arial Narrow"/>
              </a:rPr>
              <a:t>Learning how to create, store, save and retrieve files correctly</a:t>
            </a:r>
            <a:endParaRPr sz="2400" b="0" i="0" u="none" strike="noStrike" cap="none">
              <a:solidFill>
                <a:schemeClr val="dk1"/>
              </a:solidFill>
              <a:latin typeface="Arial Narrow"/>
              <a:ea typeface="Arial Narrow"/>
              <a:cs typeface="Arial Narrow"/>
              <a:sym typeface="Arial Narrow"/>
            </a:endParaRPr>
          </a:p>
          <a:p>
            <a:pPr marL="457200" marR="0" lvl="0" indent="-381000" algn="l" rtl="0">
              <a:lnSpc>
                <a:spcPct val="115000"/>
              </a:lnSpc>
              <a:spcBef>
                <a:spcPts val="0"/>
              </a:spcBef>
              <a:spcAft>
                <a:spcPts val="0"/>
              </a:spcAft>
              <a:buClr>
                <a:schemeClr val="dk1"/>
              </a:buClr>
              <a:buSzPts val="2400"/>
              <a:buFont typeface="Arial Narrow"/>
              <a:buChar char="●"/>
            </a:pPr>
            <a:r>
              <a:rPr lang="en-US" sz="2400" b="0" i="0" u="none" strike="noStrike" cap="none">
                <a:solidFill>
                  <a:schemeClr val="dk1"/>
                </a:solidFill>
                <a:latin typeface="Arial Narrow"/>
                <a:ea typeface="Arial Narrow"/>
                <a:cs typeface="Arial Narrow"/>
                <a:sym typeface="Arial Narrow"/>
              </a:rPr>
              <a:t>Using Microsoft Office programs (e.g. Word, PowerPoint, Publisher and Excel) to present ideas and learning</a:t>
            </a:r>
            <a:endParaRPr sz="1400" b="0" i="0" u="none" strike="noStrike" cap="none">
              <a:solidFill>
                <a:srgbClr val="000000"/>
              </a:solidFill>
              <a:latin typeface="Arial"/>
              <a:ea typeface="Arial"/>
              <a:cs typeface="Arial"/>
              <a:sym typeface="Arial"/>
            </a:endParaRPr>
          </a:p>
          <a:p>
            <a:pPr marL="457200" marR="0" lvl="0" indent="-381000" algn="l" rtl="0">
              <a:lnSpc>
                <a:spcPct val="115000"/>
              </a:lnSpc>
              <a:spcBef>
                <a:spcPts val="0"/>
              </a:spcBef>
              <a:spcAft>
                <a:spcPts val="0"/>
              </a:spcAft>
              <a:buClr>
                <a:schemeClr val="dk1"/>
              </a:buClr>
              <a:buSzPts val="2400"/>
              <a:buFont typeface="Arial Narrow"/>
              <a:buChar char="●"/>
            </a:pPr>
            <a:r>
              <a:rPr lang="en-US" sz="2400" b="0" i="0" u="none" strike="noStrike" cap="none">
                <a:solidFill>
                  <a:schemeClr val="dk1"/>
                </a:solidFill>
                <a:latin typeface="Arial Narrow"/>
                <a:ea typeface="Arial Narrow"/>
                <a:cs typeface="Arial Narrow"/>
                <a:sym typeface="Arial Narrow"/>
              </a:rPr>
              <a:t>Developing research skill with the use of technology</a:t>
            </a:r>
            <a:endParaRPr sz="2400" b="0" i="0" u="none" strike="noStrike" cap="none">
              <a:solidFill>
                <a:schemeClr val="dk1"/>
              </a:solidFill>
              <a:latin typeface="Arial Narrow"/>
              <a:ea typeface="Arial Narrow"/>
              <a:cs typeface="Arial Narrow"/>
              <a:sym typeface="Arial Narrow"/>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213"/>
        <p:cNvGrpSpPr/>
        <p:nvPr/>
      </p:nvGrpSpPr>
      <p:grpSpPr>
        <a:xfrm>
          <a:off x="0" y="0"/>
          <a:ext cx="0" cy="0"/>
          <a:chOff x="0" y="0"/>
          <a:chExt cx="0" cy="0"/>
        </a:xfrm>
      </p:grpSpPr>
      <p:sp>
        <p:nvSpPr>
          <p:cNvPr id="214" name="Google Shape;214;p25"/>
          <p:cNvSpPr txBox="1">
            <a:spLocks noGrp="1"/>
          </p:cNvSpPr>
          <p:nvPr>
            <p:ph type="body" idx="1"/>
          </p:nvPr>
        </p:nvSpPr>
        <p:spPr>
          <a:xfrm>
            <a:off x="798818" y="1231913"/>
            <a:ext cx="7772400" cy="51555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640"/>
              <a:buFont typeface="Arial"/>
              <a:buChar char="•"/>
            </a:pPr>
            <a:r>
              <a:rPr lang="en-US" b="0" i="0" u="none" strike="noStrike" cap="none" dirty="0">
                <a:solidFill>
                  <a:schemeClr val="dk1"/>
                </a:solidFill>
                <a:latin typeface="Arial Narrow"/>
                <a:ea typeface="Arial Narrow"/>
                <a:cs typeface="Arial Narrow"/>
                <a:sym typeface="Arial Narrow"/>
              </a:rPr>
              <a:t>School values – Respect, Resilience, Responsibility</a:t>
            </a:r>
          </a:p>
          <a:p>
            <a:pPr marL="342900" marR="0" lvl="0" indent="-342900" algn="l" rtl="0">
              <a:lnSpc>
                <a:spcPct val="100000"/>
              </a:lnSpc>
              <a:spcBef>
                <a:spcPts val="0"/>
              </a:spcBef>
              <a:spcAft>
                <a:spcPts val="0"/>
              </a:spcAft>
              <a:buClr>
                <a:schemeClr val="dk1"/>
              </a:buClr>
              <a:buSzPts val="2640"/>
              <a:buFont typeface="Arial"/>
              <a:buChar char="•"/>
            </a:pPr>
            <a:r>
              <a:rPr lang="en-US" dirty="0">
                <a:latin typeface="Arial Narrow"/>
                <a:sym typeface="Arial Narrow"/>
              </a:rPr>
              <a:t>School Wide Positive </a:t>
            </a:r>
            <a:r>
              <a:rPr lang="en-US" dirty="0" err="1">
                <a:latin typeface="Arial Narrow"/>
                <a:sym typeface="Arial Narrow"/>
              </a:rPr>
              <a:t>Behaviour</a:t>
            </a:r>
            <a:r>
              <a:rPr lang="en-US" dirty="0">
                <a:latin typeface="Arial Narrow"/>
                <a:sym typeface="Arial Narrow"/>
              </a:rPr>
              <a:t> Support Framework</a:t>
            </a:r>
            <a:endParaRPr dirty="0"/>
          </a:p>
          <a:p>
            <a:pPr marL="342900" marR="0" lvl="0" indent="-342900" algn="l" rtl="0">
              <a:lnSpc>
                <a:spcPct val="100000"/>
              </a:lnSpc>
              <a:spcBef>
                <a:spcPts val="360"/>
              </a:spcBef>
              <a:spcAft>
                <a:spcPts val="0"/>
              </a:spcAft>
              <a:buClr>
                <a:schemeClr val="dk1"/>
              </a:buClr>
              <a:buSzPts val="2640"/>
              <a:buFont typeface="Arial"/>
              <a:buChar char="•"/>
            </a:pPr>
            <a:r>
              <a:rPr lang="en-US" b="0" i="0" u="none" strike="noStrike" cap="none" dirty="0">
                <a:solidFill>
                  <a:schemeClr val="dk1"/>
                </a:solidFill>
                <a:latin typeface="Arial Narrow"/>
                <a:ea typeface="Arial Narrow"/>
                <a:cs typeface="Arial Narrow"/>
                <a:sym typeface="Arial Narrow"/>
              </a:rPr>
              <a:t>Wellbeing program focus</a:t>
            </a:r>
            <a:endParaRPr dirty="0"/>
          </a:p>
          <a:p>
            <a:pPr marL="800100" lvl="1" indent="-342900" algn="l" rtl="0">
              <a:lnSpc>
                <a:spcPct val="100000"/>
              </a:lnSpc>
              <a:spcBef>
                <a:spcPts val="360"/>
              </a:spcBef>
              <a:spcAft>
                <a:spcPts val="0"/>
              </a:spcAft>
              <a:buClr>
                <a:schemeClr val="dk1"/>
              </a:buClr>
              <a:buSzPts val="2640"/>
              <a:buFont typeface="Arial"/>
              <a:buChar char="•"/>
            </a:pPr>
            <a:r>
              <a:rPr lang="en-US" sz="2400" b="0" i="0" u="none" strike="noStrike" cap="none" dirty="0">
                <a:solidFill>
                  <a:schemeClr val="dk1"/>
                </a:solidFill>
                <a:latin typeface="Arial Narrow"/>
                <a:ea typeface="Arial Narrow"/>
                <a:cs typeface="Arial Narrow"/>
                <a:sym typeface="Arial Narrow"/>
              </a:rPr>
              <a:t>relationships </a:t>
            </a:r>
            <a:endParaRPr sz="2400" dirty="0">
              <a:solidFill>
                <a:schemeClr val="dk1"/>
              </a:solidFill>
              <a:latin typeface="Arial Narrow"/>
              <a:ea typeface="Arial Narrow"/>
              <a:cs typeface="Arial Narrow"/>
              <a:sym typeface="Arial Narrow"/>
            </a:endParaRPr>
          </a:p>
          <a:p>
            <a:pPr marL="800100" lvl="1" indent="-342900" algn="l" rtl="0">
              <a:lnSpc>
                <a:spcPct val="100000"/>
              </a:lnSpc>
              <a:spcBef>
                <a:spcPts val="360"/>
              </a:spcBef>
              <a:spcAft>
                <a:spcPts val="0"/>
              </a:spcAft>
              <a:buClr>
                <a:schemeClr val="dk1"/>
              </a:buClr>
              <a:buSzPts val="2640"/>
              <a:buFont typeface="Arial"/>
              <a:buChar char="•"/>
            </a:pPr>
            <a:r>
              <a:rPr lang="en-US" sz="2400" b="0" i="0" u="none" strike="noStrike" cap="none" dirty="0">
                <a:solidFill>
                  <a:schemeClr val="dk1"/>
                </a:solidFill>
                <a:latin typeface="Arial Narrow"/>
                <a:ea typeface="Arial Narrow"/>
                <a:cs typeface="Arial Narrow"/>
                <a:sym typeface="Arial Narrow"/>
              </a:rPr>
              <a:t>how to make and keep friends </a:t>
            </a:r>
            <a:endParaRPr sz="2400" dirty="0">
              <a:solidFill>
                <a:schemeClr val="dk1"/>
              </a:solidFill>
              <a:latin typeface="Arial Narrow"/>
              <a:ea typeface="Arial Narrow"/>
              <a:cs typeface="Arial Narrow"/>
              <a:sym typeface="Arial Narrow"/>
            </a:endParaRPr>
          </a:p>
          <a:p>
            <a:pPr marL="800100" lvl="1" indent="-342900" algn="l" rtl="0">
              <a:lnSpc>
                <a:spcPct val="100000"/>
              </a:lnSpc>
              <a:spcBef>
                <a:spcPts val="360"/>
              </a:spcBef>
              <a:spcAft>
                <a:spcPts val="0"/>
              </a:spcAft>
              <a:buClr>
                <a:schemeClr val="dk1"/>
              </a:buClr>
              <a:buSzPts val="2640"/>
              <a:buFont typeface="Arial"/>
              <a:buChar char="•"/>
            </a:pPr>
            <a:r>
              <a:rPr lang="en-US" sz="2400" b="0" i="0" u="none" strike="noStrike" cap="none" dirty="0">
                <a:solidFill>
                  <a:schemeClr val="dk1"/>
                </a:solidFill>
                <a:latin typeface="Arial Narrow"/>
                <a:ea typeface="Arial Narrow"/>
                <a:cs typeface="Arial Narrow"/>
                <a:sym typeface="Arial Narrow"/>
              </a:rPr>
              <a:t>social skills for the playground </a:t>
            </a:r>
            <a:endParaRPr sz="2400" b="0" i="0" u="none" strike="noStrike" cap="none" dirty="0">
              <a:solidFill>
                <a:schemeClr val="dk1"/>
              </a:solidFill>
              <a:latin typeface="Arial Narrow"/>
              <a:ea typeface="Arial Narrow"/>
              <a:cs typeface="Arial Narrow"/>
              <a:sym typeface="Arial Narrow"/>
            </a:endParaRPr>
          </a:p>
          <a:p>
            <a:pPr marL="800100" lvl="1" indent="-327660" algn="l" rtl="0">
              <a:lnSpc>
                <a:spcPct val="100000"/>
              </a:lnSpc>
              <a:spcBef>
                <a:spcPts val="360"/>
              </a:spcBef>
              <a:spcAft>
                <a:spcPts val="0"/>
              </a:spcAft>
              <a:buSzPts val="2400"/>
              <a:buFont typeface="Arial Narrow"/>
              <a:buChar char="•"/>
            </a:pPr>
            <a:r>
              <a:rPr lang="en-US" sz="2400" dirty="0">
                <a:latin typeface="Arial Narrow"/>
                <a:ea typeface="Arial Narrow"/>
                <a:cs typeface="Arial Narrow"/>
                <a:sym typeface="Arial Narrow"/>
              </a:rPr>
              <a:t>teamwork</a:t>
            </a:r>
            <a:endParaRPr sz="2400" dirty="0">
              <a:latin typeface="Arial Narrow"/>
              <a:ea typeface="Arial Narrow"/>
              <a:cs typeface="Arial Narrow"/>
              <a:sym typeface="Arial Narrow"/>
            </a:endParaRPr>
          </a:p>
          <a:p>
            <a:pPr marL="800100" lvl="1" indent="-327660" algn="l" rtl="0">
              <a:lnSpc>
                <a:spcPct val="100000"/>
              </a:lnSpc>
              <a:spcBef>
                <a:spcPts val="360"/>
              </a:spcBef>
              <a:spcAft>
                <a:spcPts val="0"/>
              </a:spcAft>
              <a:buSzPts val="2400"/>
              <a:buFont typeface="Arial Narrow"/>
              <a:buChar char="•"/>
            </a:pPr>
            <a:r>
              <a:rPr lang="en-US" sz="2400" dirty="0">
                <a:latin typeface="Arial Narrow"/>
                <a:ea typeface="Arial Narrow"/>
                <a:cs typeface="Arial Narrow"/>
                <a:sym typeface="Arial Narrow"/>
              </a:rPr>
              <a:t>resilience</a:t>
            </a:r>
            <a:endParaRPr sz="2400" dirty="0">
              <a:latin typeface="Arial Narrow"/>
              <a:ea typeface="Arial Narrow"/>
              <a:cs typeface="Arial Narrow"/>
              <a:sym typeface="Arial Narrow"/>
            </a:endParaRPr>
          </a:p>
          <a:p>
            <a:pPr marL="342900" marR="0" lvl="0" indent="-342900" algn="l" rtl="0">
              <a:lnSpc>
                <a:spcPct val="100000"/>
              </a:lnSpc>
              <a:spcBef>
                <a:spcPts val="360"/>
              </a:spcBef>
              <a:spcAft>
                <a:spcPts val="0"/>
              </a:spcAft>
              <a:buClr>
                <a:schemeClr val="dk1"/>
              </a:buClr>
              <a:buSzPts val="2640"/>
              <a:buFont typeface="Arial"/>
              <a:buChar char="•"/>
            </a:pPr>
            <a:r>
              <a:rPr lang="en-US" dirty="0">
                <a:latin typeface="Arial Narrow"/>
                <a:ea typeface="Arial Narrow"/>
                <a:cs typeface="Arial Narrow"/>
                <a:sym typeface="Arial Narrow"/>
              </a:rPr>
              <a:t>Respectful Relationships and The Resilience Project</a:t>
            </a:r>
            <a:endParaRPr dirty="0">
              <a:latin typeface="Arial Narrow"/>
              <a:ea typeface="Arial Narrow"/>
              <a:cs typeface="Arial Narrow"/>
              <a:sym typeface="Arial Narrow"/>
            </a:endParaRPr>
          </a:p>
          <a:p>
            <a:pPr marL="342900" marR="0" lvl="0" indent="-342900" algn="l" rtl="0">
              <a:lnSpc>
                <a:spcPct val="100000"/>
              </a:lnSpc>
              <a:spcBef>
                <a:spcPts val="360"/>
              </a:spcBef>
              <a:spcAft>
                <a:spcPts val="0"/>
              </a:spcAft>
              <a:buClr>
                <a:schemeClr val="dk1"/>
              </a:buClr>
              <a:buSzPts val="2640"/>
              <a:buFont typeface="Arial"/>
              <a:buChar char="•"/>
            </a:pPr>
            <a:r>
              <a:rPr lang="en-US" b="0" i="0" u="none" strike="noStrike" cap="none" dirty="0">
                <a:solidFill>
                  <a:schemeClr val="dk1"/>
                </a:solidFill>
                <a:latin typeface="Arial Narrow"/>
                <a:ea typeface="Arial Narrow"/>
                <a:cs typeface="Arial Narrow"/>
                <a:sym typeface="Arial Narrow"/>
              </a:rPr>
              <a:t>Circle Time</a:t>
            </a:r>
            <a:endParaRPr dirty="0">
              <a:latin typeface="Arial Narrow"/>
              <a:ea typeface="Arial Narrow"/>
              <a:cs typeface="Arial Narrow"/>
              <a:sym typeface="Arial Narrow"/>
            </a:endParaRPr>
          </a:p>
          <a:p>
            <a:pPr marL="342900" marR="0" lvl="0" indent="-342900" algn="l" rtl="0">
              <a:lnSpc>
                <a:spcPct val="100000"/>
              </a:lnSpc>
              <a:spcBef>
                <a:spcPts val="360"/>
              </a:spcBef>
              <a:spcAft>
                <a:spcPts val="0"/>
              </a:spcAft>
              <a:buClr>
                <a:schemeClr val="dk1"/>
              </a:buClr>
              <a:buSzPts val="2640"/>
              <a:buFont typeface="Arial"/>
              <a:buChar char="•"/>
            </a:pPr>
            <a:r>
              <a:rPr lang="en-US" dirty="0">
                <a:latin typeface="Arial Narrow"/>
                <a:ea typeface="Arial Narrow"/>
                <a:cs typeface="Arial Narrow"/>
                <a:sym typeface="Arial Narrow"/>
              </a:rPr>
              <a:t>Digital Wellbeing (</a:t>
            </a:r>
            <a:r>
              <a:rPr lang="en-US" dirty="0" err="1">
                <a:latin typeface="Arial Narrow"/>
                <a:ea typeface="Arial Narrow"/>
                <a:cs typeface="Arial Narrow"/>
                <a:sym typeface="Arial Narrow"/>
              </a:rPr>
              <a:t>eSmart</a:t>
            </a:r>
            <a:r>
              <a:rPr lang="en-US" dirty="0">
                <a:latin typeface="Arial Narrow"/>
                <a:ea typeface="Arial Narrow"/>
                <a:cs typeface="Arial Narrow"/>
                <a:sym typeface="Arial Narrow"/>
              </a:rPr>
              <a:t>)</a:t>
            </a:r>
            <a:endParaRPr dirty="0">
              <a:latin typeface="Arial Narrow"/>
              <a:ea typeface="Arial Narrow"/>
              <a:cs typeface="Arial Narrow"/>
              <a:sym typeface="Arial Narrow"/>
            </a:endParaRPr>
          </a:p>
          <a:p>
            <a:pPr marL="342900" marR="0" lvl="0" indent="-342900" algn="l" rtl="0">
              <a:lnSpc>
                <a:spcPct val="100000"/>
              </a:lnSpc>
              <a:spcBef>
                <a:spcPts val="360"/>
              </a:spcBef>
              <a:spcAft>
                <a:spcPts val="0"/>
              </a:spcAft>
              <a:buClr>
                <a:schemeClr val="dk1"/>
              </a:buClr>
              <a:buSzPts val="2640"/>
              <a:buFont typeface="Arial"/>
              <a:buChar char="•"/>
            </a:pPr>
            <a:r>
              <a:rPr lang="en-US" b="0" i="0" u="none" strike="noStrike" cap="none" dirty="0">
                <a:solidFill>
                  <a:schemeClr val="dk1"/>
                </a:solidFill>
                <a:latin typeface="Arial Narrow"/>
                <a:ea typeface="Arial Narrow"/>
                <a:cs typeface="Arial Narrow"/>
                <a:sym typeface="Arial Narrow"/>
              </a:rPr>
              <a:t>Lunchtime activities </a:t>
            </a:r>
            <a:r>
              <a:rPr lang="en-US" dirty="0">
                <a:solidFill>
                  <a:schemeClr val="dk1"/>
                </a:solidFill>
                <a:latin typeface="Arial Narrow"/>
                <a:ea typeface="Arial Narrow"/>
                <a:cs typeface="Arial Narrow"/>
                <a:sym typeface="Arial Narrow"/>
              </a:rPr>
              <a:t>&amp; Buddy Bench corner, Wellbeing </a:t>
            </a:r>
            <a:r>
              <a:rPr lang="en-US" dirty="0">
                <a:latin typeface="Arial Narrow"/>
                <a:ea typeface="Arial Narrow"/>
                <a:cs typeface="Arial Narrow"/>
                <a:sym typeface="Arial Narrow"/>
              </a:rPr>
              <a:t>C</a:t>
            </a:r>
            <a:r>
              <a:rPr lang="en-US" dirty="0">
                <a:solidFill>
                  <a:schemeClr val="dk1"/>
                </a:solidFill>
                <a:latin typeface="Arial Narrow"/>
                <a:ea typeface="Arial Narrow"/>
                <a:cs typeface="Arial Narrow"/>
                <a:sym typeface="Arial Narrow"/>
              </a:rPr>
              <a:t>aptains</a:t>
            </a:r>
            <a:r>
              <a:rPr lang="en-US" dirty="0">
                <a:latin typeface="Arial Narrow"/>
                <a:ea typeface="Arial Narrow"/>
                <a:cs typeface="Arial Narrow"/>
                <a:sym typeface="Arial Narrow"/>
              </a:rPr>
              <a:t>, Peer Mediators</a:t>
            </a:r>
            <a:endParaRPr dirty="0"/>
          </a:p>
        </p:txBody>
      </p:sp>
      <p:sp>
        <p:nvSpPr>
          <p:cNvPr id="215" name="Google Shape;215;p25"/>
          <p:cNvSpPr txBox="1"/>
          <p:nvPr/>
        </p:nvSpPr>
        <p:spPr>
          <a:xfrm>
            <a:off x="341628" y="263769"/>
            <a:ext cx="8229600" cy="1354016"/>
          </a:xfrm>
          <a:prstGeom prst="rect">
            <a:avLst/>
          </a:prstGeom>
          <a:noFill/>
          <a:ln>
            <a:noFill/>
          </a:ln>
        </p:spPr>
        <p:txBody>
          <a:bodyPr spcFirstLastPara="1" wrap="square" lIns="91425" tIns="45700" rIns="91425" bIns="91425" anchor="b" anchorCtr="0">
            <a:noAutofit/>
          </a:bodyPr>
          <a:lstStyle/>
          <a:p>
            <a:pPr marL="0" marR="0" lvl="0" indent="0" algn="ctr" rtl="0">
              <a:lnSpc>
                <a:spcPct val="100000"/>
              </a:lnSpc>
              <a:spcBef>
                <a:spcPts val="0"/>
              </a:spcBef>
              <a:spcAft>
                <a:spcPts val="0"/>
              </a:spcAft>
              <a:buClr>
                <a:srgbClr val="000000"/>
              </a:buClr>
              <a:buSzPts val="4400"/>
              <a:buFont typeface="Arial"/>
              <a:buNone/>
            </a:pPr>
            <a:endParaRPr sz="4400" b="0" i="0" u="none" strike="noStrike" cap="none">
              <a:solidFill>
                <a:srgbClr val="C00000"/>
              </a:solidFill>
              <a:latin typeface="Jacques Francois Shadow"/>
              <a:ea typeface="Jacques Francois Shadow"/>
              <a:cs typeface="Jacques Francois Shadow"/>
              <a:sym typeface="Jacques Francois Shadow"/>
            </a:endParaRPr>
          </a:p>
        </p:txBody>
      </p:sp>
      <p:sp>
        <p:nvSpPr>
          <p:cNvPr id="216" name="Google Shape;216;p25"/>
          <p:cNvSpPr/>
          <p:nvPr/>
        </p:nvSpPr>
        <p:spPr>
          <a:xfrm>
            <a:off x="256575" y="531048"/>
            <a:ext cx="8856900" cy="7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2060"/>
              </a:buClr>
              <a:buSzPts val="4000"/>
              <a:buFont typeface="Arial Narrow"/>
              <a:buNone/>
            </a:pPr>
            <a:r>
              <a:rPr lang="en-US" sz="4000" b="1" i="0" u="none" strike="noStrike" cap="none" dirty="0">
                <a:solidFill>
                  <a:schemeClr val="dk2"/>
                </a:solidFill>
                <a:latin typeface="Arial Narrow"/>
                <a:ea typeface="Arial Narrow"/>
                <a:cs typeface="Arial Narrow"/>
                <a:sym typeface="Arial Narrow"/>
              </a:rPr>
              <a:t>CRPS Whole School Wellbeing Program</a:t>
            </a:r>
            <a:endParaRPr sz="1400" b="0" i="0" u="none" strike="noStrike" cap="none" dirty="0">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002060"/>
              </a:buClr>
              <a:buSzPts val="4000"/>
              <a:buFont typeface="Arial Narrow"/>
              <a:buNone/>
            </a:pPr>
            <a:endParaRPr lang="en-AU" sz="1400" b="0" i="0" u="none" strike="noStrike" cap="none" dirty="0">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002060"/>
              </a:buClr>
              <a:buSzPts val="4000"/>
              <a:buFont typeface="Arial Narrow"/>
              <a:buNone/>
            </a:pPr>
            <a:endParaRPr sz="1400" b="0" i="0" u="none" strike="noStrike" cap="none" dirty="0">
              <a:solidFill>
                <a:schemeClr val="dk2"/>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221"/>
        <p:cNvGrpSpPr/>
        <p:nvPr/>
      </p:nvGrpSpPr>
      <p:grpSpPr>
        <a:xfrm>
          <a:off x="0" y="0"/>
          <a:ext cx="0" cy="0"/>
          <a:chOff x="0" y="0"/>
          <a:chExt cx="0" cy="0"/>
        </a:xfrm>
      </p:grpSpPr>
      <p:sp>
        <p:nvSpPr>
          <p:cNvPr id="222" name="Google Shape;222;p26"/>
          <p:cNvSpPr txBox="1"/>
          <p:nvPr/>
        </p:nvSpPr>
        <p:spPr>
          <a:xfrm>
            <a:off x="406800" y="495564"/>
            <a:ext cx="8330400" cy="5894961"/>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800"/>
              </a:spcBef>
              <a:spcAft>
                <a:spcPts val="0"/>
              </a:spcAft>
              <a:buClr>
                <a:srgbClr val="000000"/>
              </a:buClr>
              <a:buSzPts val="4000"/>
              <a:buFont typeface="Arial"/>
              <a:buNone/>
            </a:pPr>
            <a:r>
              <a:rPr lang="en-US" sz="4000" b="1" i="0" u="none" strike="noStrike" cap="none">
                <a:solidFill>
                  <a:schemeClr val="dk2"/>
                </a:solidFill>
                <a:latin typeface="Arial Narrow"/>
                <a:ea typeface="Arial Narrow"/>
                <a:cs typeface="Arial Narrow"/>
                <a:sym typeface="Arial Narrow"/>
              </a:rPr>
              <a:t>Seesaw</a:t>
            </a:r>
            <a:endParaRPr sz="4000" b="0" i="0" u="none" strike="noStrike" cap="none">
              <a:solidFill>
                <a:schemeClr val="dk2"/>
              </a:solidFill>
              <a:latin typeface="Arial"/>
              <a:ea typeface="Arial"/>
              <a:cs typeface="Arial"/>
              <a:sym typeface="Arial"/>
            </a:endParaRPr>
          </a:p>
          <a:p>
            <a:pPr marL="0" marR="0" lvl="0" indent="0" algn="l" rtl="0">
              <a:lnSpc>
                <a:spcPct val="115000"/>
              </a:lnSpc>
              <a:spcBef>
                <a:spcPts val="800"/>
              </a:spcBef>
              <a:spcAft>
                <a:spcPts val="0"/>
              </a:spcAft>
              <a:buClr>
                <a:schemeClr val="dk1"/>
              </a:buClr>
              <a:buSzPts val="2000"/>
              <a:buFont typeface="Arial"/>
              <a:buNone/>
            </a:pPr>
            <a:r>
              <a:rPr lang="en-US" sz="2400" b="0" i="0" u="none" strike="noStrike" cap="none">
                <a:solidFill>
                  <a:schemeClr val="dk1"/>
                </a:solidFill>
                <a:latin typeface="Arial Narrow"/>
                <a:ea typeface="Arial Narrow"/>
                <a:cs typeface="Arial Narrow"/>
                <a:sym typeface="Arial Narrow"/>
              </a:rPr>
              <a:t>This is our student to parent communication portal.</a:t>
            </a:r>
            <a:endParaRPr sz="2400" b="0" i="0" u="none" strike="noStrike" cap="none">
              <a:solidFill>
                <a:schemeClr val="dk1"/>
              </a:solidFill>
              <a:latin typeface="Arial Narrow"/>
              <a:ea typeface="Arial Narrow"/>
              <a:cs typeface="Arial Narrow"/>
              <a:sym typeface="Arial Narrow"/>
            </a:endParaRPr>
          </a:p>
          <a:p>
            <a:pPr marL="0" marR="0" lvl="0" indent="0" algn="l" rtl="0">
              <a:lnSpc>
                <a:spcPct val="115000"/>
              </a:lnSpc>
              <a:spcBef>
                <a:spcPts val="800"/>
              </a:spcBef>
              <a:spcAft>
                <a:spcPts val="0"/>
              </a:spcAft>
              <a:buClr>
                <a:schemeClr val="dk1"/>
              </a:buClr>
              <a:buSzPts val="2000"/>
              <a:buFont typeface="Arial"/>
              <a:buNone/>
            </a:pPr>
            <a:r>
              <a:rPr lang="en-US" sz="2400" b="0" i="0" u="none" strike="noStrike" cap="none">
                <a:solidFill>
                  <a:schemeClr val="dk1"/>
                </a:solidFill>
                <a:latin typeface="Arial Narrow"/>
                <a:ea typeface="Arial Narrow"/>
                <a:cs typeface="Arial Narrow"/>
                <a:sym typeface="Arial Narrow"/>
              </a:rPr>
              <a:t>Students share snapshots of their work throughout the year, covering a variety of subjects and classes.</a:t>
            </a:r>
            <a:endParaRPr sz="2400" b="0" i="0" u="none" strike="noStrike" cap="none">
              <a:solidFill>
                <a:schemeClr val="dk1"/>
              </a:solidFill>
              <a:latin typeface="Arial Narrow"/>
              <a:ea typeface="Arial Narrow"/>
              <a:cs typeface="Arial Narrow"/>
              <a:sym typeface="Arial Narrow"/>
            </a:endParaRPr>
          </a:p>
          <a:p>
            <a:pPr marL="0" marR="0" lvl="0" indent="0" algn="l" rtl="0">
              <a:lnSpc>
                <a:spcPct val="115000"/>
              </a:lnSpc>
              <a:spcBef>
                <a:spcPts val="800"/>
              </a:spcBef>
              <a:spcAft>
                <a:spcPts val="0"/>
              </a:spcAft>
              <a:buClr>
                <a:schemeClr val="dk1"/>
              </a:buClr>
              <a:buSzPts val="2000"/>
              <a:buFont typeface="Arial"/>
              <a:buNone/>
            </a:pPr>
            <a:r>
              <a:rPr lang="en-US" sz="2400" b="0" i="0" u="none" strike="noStrike" cap="none">
                <a:solidFill>
                  <a:schemeClr val="dk1"/>
                </a:solidFill>
                <a:latin typeface="Arial Narrow"/>
                <a:ea typeface="Arial Narrow"/>
                <a:cs typeface="Arial Narrow"/>
                <a:sym typeface="Arial Narrow"/>
              </a:rPr>
              <a:t>If you aren’t already connected to Seesaw, you will get an email shortly asking you to join seesaw. Once you do this, you will be able to see any work your child has added. You will be able to leave a comment for them, if you wish.</a:t>
            </a:r>
            <a:endParaRPr sz="2400" b="0" i="0" u="none" strike="noStrike" cap="none">
              <a:solidFill>
                <a:schemeClr val="dk1"/>
              </a:solidFill>
              <a:latin typeface="Arial Narrow"/>
              <a:ea typeface="Arial Narrow"/>
              <a:cs typeface="Arial Narrow"/>
              <a:sym typeface="Arial Narrow"/>
            </a:endParaRPr>
          </a:p>
          <a:p>
            <a:pPr marL="0" marR="0" lvl="0" indent="0" algn="l" rtl="0">
              <a:lnSpc>
                <a:spcPct val="115000"/>
              </a:lnSpc>
              <a:spcBef>
                <a:spcPts val="800"/>
              </a:spcBef>
              <a:spcAft>
                <a:spcPts val="0"/>
              </a:spcAft>
              <a:buClr>
                <a:schemeClr val="dk1"/>
              </a:buClr>
              <a:buSzPts val="2000"/>
              <a:buFont typeface="Arial"/>
              <a:buNone/>
            </a:pPr>
            <a:r>
              <a:rPr lang="en-US" sz="2400" b="0" i="0" u="none" strike="noStrike" cap="none">
                <a:solidFill>
                  <a:schemeClr val="dk1"/>
                </a:solidFill>
                <a:latin typeface="Arial Narrow"/>
                <a:ea typeface="Arial Narrow"/>
                <a:cs typeface="Arial Narrow"/>
                <a:sym typeface="Arial Narrow"/>
              </a:rPr>
              <a:t>Once signed up, you will receive an email whenever something new gets posted.</a:t>
            </a:r>
            <a:endParaRPr sz="2400" b="0" i="0" u="none" strike="noStrike" cap="none">
              <a:solidFill>
                <a:schemeClr val="dk1"/>
              </a:solidFill>
              <a:latin typeface="Arial Narrow"/>
              <a:ea typeface="Arial Narrow"/>
              <a:cs typeface="Arial Narrow"/>
              <a:sym typeface="Arial Narrow"/>
            </a:endParaRPr>
          </a:p>
          <a:p>
            <a:pPr marL="0" marR="0" lvl="0" indent="0" algn="l" rtl="0">
              <a:lnSpc>
                <a:spcPct val="115000"/>
              </a:lnSpc>
              <a:spcBef>
                <a:spcPts val="800"/>
              </a:spcBef>
              <a:spcAft>
                <a:spcPts val="0"/>
              </a:spcAft>
              <a:buClr>
                <a:schemeClr val="dk1"/>
              </a:buClr>
              <a:buSzPts val="2000"/>
              <a:buFont typeface="Arial"/>
              <a:buNone/>
            </a:pPr>
            <a:r>
              <a:rPr lang="en-US" sz="2400" b="0" i="0" u="none" strike="noStrike" cap="none">
                <a:solidFill>
                  <a:schemeClr val="dk1"/>
                </a:solidFill>
                <a:latin typeface="Arial Narrow"/>
                <a:ea typeface="Arial Narrow"/>
                <a:cs typeface="Arial Narrow"/>
                <a:sym typeface="Arial Narrow"/>
              </a:rPr>
              <a:t>You can expect 4-5 pieces of work per term.</a:t>
            </a:r>
            <a:endParaRPr sz="2400" b="0" i="0" u="none" strike="noStrike" cap="none">
              <a:solidFill>
                <a:schemeClr val="dk1"/>
              </a:solidFill>
              <a:latin typeface="Arial Narrow"/>
              <a:ea typeface="Arial Narrow"/>
              <a:cs typeface="Arial Narrow"/>
              <a:sym typeface="Arial Narrow"/>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27"/>
        <p:cNvGrpSpPr/>
        <p:nvPr/>
      </p:nvGrpSpPr>
      <p:grpSpPr>
        <a:xfrm>
          <a:off x="0" y="0"/>
          <a:ext cx="0" cy="0"/>
          <a:chOff x="0" y="0"/>
          <a:chExt cx="0" cy="0"/>
        </a:xfrm>
      </p:grpSpPr>
      <p:sp>
        <p:nvSpPr>
          <p:cNvPr id="228" name="Google Shape;228;p27"/>
          <p:cNvSpPr txBox="1">
            <a:spLocks noGrp="1"/>
          </p:cNvSpPr>
          <p:nvPr>
            <p:ph type="body" idx="1"/>
          </p:nvPr>
        </p:nvSpPr>
        <p:spPr>
          <a:xfrm>
            <a:off x="990150" y="1169375"/>
            <a:ext cx="7163700" cy="5416200"/>
          </a:xfrm>
          <a:prstGeom prst="rect">
            <a:avLst/>
          </a:prstGeom>
          <a:noFill/>
          <a:ln>
            <a:noFill/>
          </a:ln>
        </p:spPr>
        <p:txBody>
          <a:bodyPr spcFirstLastPara="1" wrap="square" lIns="91425" tIns="45700" rIns="91425" bIns="45700" anchor="t" anchorCtr="0">
            <a:noAutofit/>
          </a:bodyPr>
          <a:lstStyle/>
          <a:p>
            <a:pPr marL="342900" lvl="0" indent="-361950" algn="l" rtl="0">
              <a:lnSpc>
                <a:spcPct val="100000"/>
              </a:lnSpc>
              <a:spcBef>
                <a:spcPts val="0"/>
              </a:spcBef>
              <a:spcAft>
                <a:spcPts val="0"/>
              </a:spcAft>
              <a:buClr>
                <a:schemeClr val="dk1"/>
              </a:buClr>
              <a:buSzPts val="2500"/>
              <a:buFont typeface="Arial"/>
              <a:buChar char="•"/>
            </a:pPr>
            <a:r>
              <a:rPr lang="en-US" sz="2300" dirty="0">
                <a:solidFill>
                  <a:schemeClr val="dk1"/>
                </a:solidFill>
                <a:latin typeface="Arial Narrow"/>
                <a:ea typeface="Arial Narrow"/>
                <a:cs typeface="Arial Narrow"/>
                <a:sym typeface="Arial Narrow"/>
              </a:rPr>
              <a:t>All students will receive a new student journal to keep track of their homework.</a:t>
            </a:r>
            <a:endParaRPr sz="2700" dirty="0"/>
          </a:p>
          <a:p>
            <a:pPr marL="342900" lvl="0" indent="-203200" algn="l" rtl="0">
              <a:lnSpc>
                <a:spcPct val="100000"/>
              </a:lnSpc>
              <a:spcBef>
                <a:spcPts val="0"/>
              </a:spcBef>
              <a:spcAft>
                <a:spcPts val="0"/>
              </a:spcAft>
              <a:buClr>
                <a:schemeClr val="dk1"/>
              </a:buClr>
              <a:buSzPts val="2200"/>
              <a:buFont typeface="Arial"/>
              <a:buNone/>
            </a:pPr>
            <a:endParaRPr sz="2300" dirty="0">
              <a:solidFill>
                <a:schemeClr val="dk1"/>
              </a:solidFill>
              <a:latin typeface="Arial Narrow"/>
              <a:ea typeface="Arial Narrow"/>
              <a:cs typeface="Arial Narrow"/>
              <a:sym typeface="Arial Narrow"/>
            </a:endParaRPr>
          </a:p>
          <a:p>
            <a:pPr marL="342900" lvl="0" indent="-361950" algn="l" rtl="0">
              <a:lnSpc>
                <a:spcPct val="100000"/>
              </a:lnSpc>
              <a:spcBef>
                <a:spcPts val="0"/>
              </a:spcBef>
              <a:spcAft>
                <a:spcPts val="0"/>
              </a:spcAft>
              <a:buClr>
                <a:schemeClr val="dk1"/>
              </a:buClr>
              <a:buSzPts val="2500"/>
              <a:buFont typeface="Arial"/>
              <a:buChar char="•"/>
            </a:pPr>
            <a:r>
              <a:rPr lang="en-US" sz="2300" dirty="0">
                <a:latin typeface="Arial Narrow"/>
                <a:ea typeface="Arial Narrow"/>
                <a:cs typeface="Arial Narrow"/>
                <a:sym typeface="Arial Narrow"/>
              </a:rPr>
              <a:t>H</a:t>
            </a:r>
            <a:r>
              <a:rPr lang="en-US" sz="2300" dirty="0">
                <a:solidFill>
                  <a:schemeClr val="dk1"/>
                </a:solidFill>
                <a:latin typeface="Arial Narrow"/>
                <a:ea typeface="Arial Narrow"/>
                <a:cs typeface="Arial Narrow"/>
                <a:sym typeface="Arial Narrow"/>
              </a:rPr>
              <a:t>omework is set/given out on a Monday and returned on </a:t>
            </a:r>
            <a:r>
              <a:rPr lang="en-US" sz="2300" dirty="0">
                <a:latin typeface="Arial Narrow"/>
                <a:ea typeface="Arial Narrow"/>
                <a:cs typeface="Arial Narrow"/>
                <a:sym typeface="Arial Narrow"/>
              </a:rPr>
              <a:t>Friday.</a:t>
            </a:r>
            <a:endParaRPr sz="2700" dirty="0"/>
          </a:p>
          <a:p>
            <a:pPr marL="0" lvl="0" indent="0" algn="l" rtl="0">
              <a:lnSpc>
                <a:spcPct val="100000"/>
              </a:lnSpc>
              <a:spcBef>
                <a:spcPts val="0"/>
              </a:spcBef>
              <a:spcAft>
                <a:spcPts val="0"/>
              </a:spcAft>
              <a:buSzPts val="2040"/>
              <a:buNone/>
            </a:pPr>
            <a:endParaRPr sz="2300" b="0" i="0" u="none" strike="noStrike" cap="none" dirty="0">
              <a:solidFill>
                <a:schemeClr val="dk1"/>
              </a:solidFill>
              <a:latin typeface="Arial Narrow"/>
              <a:ea typeface="Arial Narrow"/>
              <a:cs typeface="Arial Narrow"/>
              <a:sym typeface="Arial Narrow"/>
            </a:endParaRPr>
          </a:p>
          <a:p>
            <a:pPr marL="342900" lvl="0" indent="-361950" algn="l" rtl="0">
              <a:lnSpc>
                <a:spcPct val="100000"/>
              </a:lnSpc>
              <a:spcBef>
                <a:spcPts val="0"/>
              </a:spcBef>
              <a:spcAft>
                <a:spcPts val="0"/>
              </a:spcAft>
              <a:buClr>
                <a:schemeClr val="dk1"/>
              </a:buClr>
              <a:buSzPts val="2500"/>
              <a:buFont typeface="Arial"/>
              <a:buChar char="•"/>
            </a:pPr>
            <a:r>
              <a:rPr lang="en-US" sz="2300" b="0" i="0" u="none" strike="noStrike" cap="none" dirty="0">
                <a:solidFill>
                  <a:schemeClr val="dk1"/>
                </a:solidFill>
                <a:latin typeface="Arial Narrow"/>
                <a:ea typeface="Arial Narrow"/>
                <a:cs typeface="Arial Narrow"/>
                <a:sym typeface="Arial Narrow"/>
              </a:rPr>
              <a:t>The </a:t>
            </a:r>
            <a:r>
              <a:rPr lang="en-US" sz="2300" dirty="0">
                <a:latin typeface="Arial Narrow"/>
                <a:ea typeface="Arial Narrow"/>
                <a:cs typeface="Arial Narrow"/>
                <a:sym typeface="Arial Narrow"/>
              </a:rPr>
              <a:t>h</a:t>
            </a:r>
            <a:r>
              <a:rPr lang="en-US" sz="2300" b="0" i="0" u="none" strike="noStrike" cap="none" dirty="0">
                <a:solidFill>
                  <a:schemeClr val="dk1"/>
                </a:solidFill>
                <a:latin typeface="Arial Narrow"/>
                <a:ea typeface="Arial Narrow"/>
                <a:cs typeface="Arial Narrow"/>
                <a:sym typeface="Arial Narrow"/>
              </a:rPr>
              <a:t>omework expectations for students in Levels 3/4 are:</a:t>
            </a:r>
            <a:endParaRPr sz="2300" dirty="0">
              <a:solidFill>
                <a:schemeClr val="dk1"/>
              </a:solidFill>
              <a:latin typeface="Arial Narrow"/>
              <a:ea typeface="Arial Narrow"/>
              <a:cs typeface="Arial Narrow"/>
              <a:sym typeface="Arial Narrow"/>
            </a:endParaRPr>
          </a:p>
          <a:p>
            <a:pPr marL="800100" lvl="1" indent="-361950" algn="l" rtl="0">
              <a:lnSpc>
                <a:spcPct val="100000"/>
              </a:lnSpc>
              <a:spcBef>
                <a:spcPts val="520"/>
              </a:spcBef>
              <a:spcAft>
                <a:spcPts val="0"/>
              </a:spcAft>
              <a:buClr>
                <a:schemeClr val="dk1"/>
              </a:buClr>
              <a:buSzPts val="2280"/>
              <a:buFont typeface="Arial"/>
              <a:buChar char="•"/>
            </a:pPr>
            <a:r>
              <a:rPr lang="en-US" sz="2100" b="0" i="0" u="none" strike="noStrike" cap="none" dirty="0">
                <a:solidFill>
                  <a:schemeClr val="dk1"/>
                </a:solidFill>
                <a:latin typeface="Arial Narrow"/>
                <a:ea typeface="Arial Narrow"/>
                <a:cs typeface="Arial Narrow"/>
                <a:sym typeface="Arial Narrow"/>
              </a:rPr>
              <a:t>Reading 4 times a week (recorded in </a:t>
            </a:r>
            <a:r>
              <a:rPr lang="en-US" sz="2100" dirty="0">
                <a:latin typeface="Arial Narrow"/>
                <a:ea typeface="Arial Narrow"/>
                <a:cs typeface="Arial Narrow"/>
                <a:sym typeface="Arial Narrow"/>
              </a:rPr>
              <a:t>their </a:t>
            </a:r>
            <a:r>
              <a:rPr lang="en-US" sz="2100" dirty="0" err="1">
                <a:latin typeface="Arial Narrow"/>
                <a:ea typeface="Arial Narrow"/>
                <a:cs typeface="Arial Narrow"/>
                <a:sym typeface="Arial Narrow"/>
              </a:rPr>
              <a:t>diary</a:t>
            </a:r>
            <a:r>
              <a:rPr lang="en-US" sz="2100" b="0" i="0" u="none" strike="noStrike" cap="none" dirty="0" err="1">
                <a:solidFill>
                  <a:schemeClr val="dk1"/>
                </a:solidFill>
                <a:latin typeface="Arial Narrow"/>
                <a:ea typeface="Arial Narrow"/>
                <a:cs typeface="Arial Narrow"/>
                <a:sym typeface="Arial Narrow"/>
              </a:rPr>
              <a:t>l</a:t>
            </a:r>
            <a:r>
              <a:rPr lang="en-US" sz="2100" b="0" i="0" u="none" strike="noStrike" cap="none" dirty="0">
                <a:solidFill>
                  <a:schemeClr val="dk1"/>
                </a:solidFill>
                <a:latin typeface="Arial Narrow"/>
                <a:ea typeface="Arial Narrow"/>
                <a:cs typeface="Arial Narrow"/>
                <a:sym typeface="Arial Narrow"/>
              </a:rPr>
              <a:t>)</a:t>
            </a:r>
            <a:endParaRPr sz="2100" dirty="0">
              <a:solidFill>
                <a:schemeClr val="dk1"/>
              </a:solidFill>
              <a:latin typeface="Arial Narrow"/>
              <a:ea typeface="Arial Narrow"/>
              <a:cs typeface="Arial Narrow"/>
              <a:sym typeface="Arial Narrow"/>
            </a:endParaRPr>
          </a:p>
          <a:p>
            <a:pPr marL="800100" lvl="1" indent="-361950" algn="l" rtl="0">
              <a:lnSpc>
                <a:spcPct val="100000"/>
              </a:lnSpc>
              <a:spcBef>
                <a:spcPts val="440"/>
              </a:spcBef>
              <a:spcAft>
                <a:spcPts val="0"/>
              </a:spcAft>
              <a:buClr>
                <a:schemeClr val="dk1"/>
              </a:buClr>
              <a:buSzPts val="2280"/>
              <a:buFont typeface="Arial"/>
              <a:buChar char="•"/>
            </a:pPr>
            <a:r>
              <a:rPr lang="en-US" sz="2100" dirty="0">
                <a:solidFill>
                  <a:schemeClr val="dk1"/>
                </a:solidFill>
                <a:latin typeface="Arial Narrow"/>
                <a:ea typeface="Arial Narrow"/>
                <a:cs typeface="Arial Narrow"/>
                <a:sym typeface="Arial Narrow"/>
              </a:rPr>
              <a:t>Tasks from the journal which will have a wellbeing focus (optional)</a:t>
            </a:r>
            <a:endParaRPr sz="2500" dirty="0"/>
          </a:p>
          <a:p>
            <a:pPr marL="800100" lvl="1" indent="-361950" algn="l" rtl="0">
              <a:lnSpc>
                <a:spcPct val="100000"/>
              </a:lnSpc>
              <a:spcBef>
                <a:spcPts val="440"/>
              </a:spcBef>
              <a:spcAft>
                <a:spcPts val="0"/>
              </a:spcAft>
              <a:buClr>
                <a:schemeClr val="dk1"/>
              </a:buClr>
              <a:buSzPts val="2280"/>
              <a:buFont typeface="Arial"/>
              <a:buChar char="•"/>
            </a:pPr>
            <a:r>
              <a:rPr lang="en-US" sz="2100" dirty="0">
                <a:solidFill>
                  <a:schemeClr val="dk1"/>
                </a:solidFill>
                <a:latin typeface="Arial Narrow"/>
                <a:ea typeface="Arial Narrow"/>
                <a:cs typeface="Arial Narrow"/>
                <a:sym typeface="Arial Narrow"/>
              </a:rPr>
              <a:t>A </a:t>
            </a:r>
            <a:r>
              <a:rPr lang="en-US" sz="2100" dirty="0" err="1">
                <a:latin typeface="Arial Narrow"/>
                <a:ea typeface="Arial Narrow"/>
                <a:cs typeface="Arial Narrow"/>
                <a:sym typeface="Arial Narrow"/>
              </a:rPr>
              <a:t>M</a:t>
            </a:r>
            <a:r>
              <a:rPr lang="en-US" sz="2100" dirty="0" err="1">
                <a:solidFill>
                  <a:schemeClr val="dk1"/>
                </a:solidFill>
                <a:latin typeface="Arial Narrow"/>
                <a:ea typeface="Arial Narrow"/>
                <a:cs typeface="Arial Narrow"/>
                <a:sym typeface="Arial Narrow"/>
              </a:rPr>
              <a:t>aths</a:t>
            </a:r>
            <a:r>
              <a:rPr lang="en-US" sz="2100" dirty="0">
                <a:solidFill>
                  <a:schemeClr val="dk1"/>
                </a:solidFill>
                <a:latin typeface="Arial Narrow"/>
                <a:ea typeface="Arial Narrow"/>
                <a:cs typeface="Arial Narrow"/>
                <a:sym typeface="Arial Narrow"/>
              </a:rPr>
              <a:t> revision sheet or Mathletics</a:t>
            </a:r>
            <a:endParaRPr sz="2300" dirty="0">
              <a:solidFill>
                <a:schemeClr val="dk1"/>
              </a:solidFill>
              <a:latin typeface="Arial Narrow"/>
              <a:ea typeface="Arial Narrow"/>
              <a:cs typeface="Arial Narrow"/>
              <a:sym typeface="Arial Narrow"/>
            </a:endParaRPr>
          </a:p>
          <a:p>
            <a:pPr marL="342900" lvl="0" indent="-342900" algn="l" rtl="0">
              <a:lnSpc>
                <a:spcPct val="100000"/>
              </a:lnSpc>
              <a:spcBef>
                <a:spcPts val="480"/>
              </a:spcBef>
              <a:spcAft>
                <a:spcPts val="0"/>
              </a:spcAft>
              <a:buClr>
                <a:schemeClr val="dk1"/>
              </a:buClr>
              <a:buSzPts val="2200"/>
              <a:buFont typeface="Arial"/>
              <a:buChar char="•"/>
            </a:pPr>
            <a:r>
              <a:rPr lang="en-US" sz="2300" dirty="0">
                <a:solidFill>
                  <a:schemeClr val="dk1"/>
                </a:solidFill>
                <a:latin typeface="Arial Narrow"/>
                <a:ea typeface="Arial Narrow"/>
                <a:cs typeface="Arial Narrow"/>
                <a:sym typeface="Arial Narrow"/>
              </a:rPr>
              <a:t>The main purpose behind homework is the building of time management skills</a:t>
            </a:r>
            <a:r>
              <a:rPr lang="en-US" sz="2700" dirty="0">
                <a:solidFill>
                  <a:schemeClr val="dk1"/>
                </a:solidFill>
                <a:latin typeface="Arial Narrow"/>
                <a:ea typeface="Arial Narrow"/>
                <a:cs typeface="Arial Narrow"/>
                <a:sym typeface="Arial Narrow"/>
              </a:rPr>
              <a:t>.</a:t>
            </a:r>
            <a:endParaRPr sz="2700" dirty="0"/>
          </a:p>
          <a:p>
            <a:pPr marL="0" marR="0" lvl="0" indent="0" algn="l" rtl="0">
              <a:lnSpc>
                <a:spcPct val="100000"/>
              </a:lnSpc>
              <a:spcBef>
                <a:spcPts val="520"/>
              </a:spcBef>
              <a:spcAft>
                <a:spcPts val="0"/>
              </a:spcAft>
              <a:buClr>
                <a:schemeClr val="accent2"/>
              </a:buClr>
              <a:buSzPts val="2210"/>
              <a:buNone/>
            </a:pPr>
            <a:endParaRPr sz="2900" b="0" i="0" u="none" strike="noStrike" cap="none" dirty="0">
              <a:solidFill>
                <a:srgbClr val="1F394D"/>
              </a:solidFill>
              <a:latin typeface="Arial Narrow"/>
              <a:ea typeface="Arial Narrow"/>
              <a:cs typeface="Arial Narrow"/>
              <a:sym typeface="Arial Narrow"/>
            </a:endParaRPr>
          </a:p>
          <a:p>
            <a:pPr marL="0" marR="0" lvl="0" indent="0" algn="l" rtl="0">
              <a:lnSpc>
                <a:spcPct val="100000"/>
              </a:lnSpc>
              <a:spcBef>
                <a:spcPts val="640"/>
              </a:spcBef>
              <a:spcAft>
                <a:spcPts val="0"/>
              </a:spcAft>
              <a:buClr>
                <a:schemeClr val="accent2"/>
              </a:buClr>
              <a:buSzPts val="2040"/>
              <a:buFont typeface="Courgette"/>
              <a:buNone/>
            </a:pPr>
            <a:endParaRPr sz="3500" b="0" i="0" u="none" strike="noStrike" cap="none" dirty="0">
              <a:solidFill>
                <a:srgbClr val="0070C0"/>
              </a:solidFill>
              <a:latin typeface="Arial Narrow"/>
              <a:ea typeface="Arial Narrow"/>
              <a:cs typeface="Arial Narrow"/>
              <a:sym typeface="Arial Narrow"/>
            </a:endParaRPr>
          </a:p>
        </p:txBody>
      </p:sp>
      <p:sp>
        <p:nvSpPr>
          <p:cNvPr id="229" name="Google Shape;229;p27"/>
          <p:cNvSpPr txBox="1">
            <a:spLocks noGrp="1"/>
          </p:cNvSpPr>
          <p:nvPr>
            <p:ph type="title"/>
          </p:nvPr>
        </p:nvSpPr>
        <p:spPr>
          <a:xfrm>
            <a:off x="755576" y="180256"/>
            <a:ext cx="7880700" cy="1202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SzPts val="1400"/>
              <a:buFont typeface="Arial Narrow"/>
              <a:buNone/>
            </a:pPr>
            <a:r>
              <a:rPr lang="en-US" sz="4400" b="1" i="0" u="none" strike="noStrike" cap="none">
                <a:solidFill>
                  <a:schemeClr val="dk2"/>
                </a:solidFill>
                <a:latin typeface="Arial Narrow"/>
                <a:ea typeface="Arial Narrow"/>
                <a:cs typeface="Arial Narrow"/>
                <a:sym typeface="Arial Narrow"/>
              </a:rPr>
              <a:t>Homewor</a:t>
            </a:r>
            <a:r>
              <a:rPr lang="en-US" b="1">
                <a:solidFill>
                  <a:schemeClr val="dk2"/>
                </a:solidFill>
                <a:latin typeface="Arial Narrow"/>
                <a:ea typeface="Arial Narrow"/>
                <a:cs typeface="Arial Narrow"/>
                <a:sym typeface="Arial Narrow"/>
              </a:rPr>
              <a:t>k</a:t>
            </a:r>
            <a:endParaRPr sz="4400" b="1" i="0" u="none" strike="noStrike" cap="none">
              <a:solidFill>
                <a:schemeClr val="dk2"/>
              </a:solidFill>
              <a:latin typeface="Jacques Francois Shadow"/>
              <a:ea typeface="Jacques Francois Shadow"/>
              <a:cs typeface="Jacques Francois Shadow"/>
              <a:sym typeface="Jacques Francois Shadow"/>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8"/>
          <p:cNvSpPr txBox="1">
            <a:spLocks noGrp="1"/>
          </p:cNvSpPr>
          <p:nvPr>
            <p:ph type="title"/>
          </p:nvPr>
        </p:nvSpPr>
        <p:spPr>
          <a:xfrm>
            <a:off x="1448525" y="566725"/>
            <a:ext cx="6965100" cy="2063100"/>
          </a:xfrm>
          <a:prstGeom prst="rect">
            <a:avLst/>
          </a:prstGeom>
          <a:noFill/>
          <a:ln>
            <a:noFill/>
          </a:ln>
        </p:spPr>
        <p:txBody>
          <a:bodyPr spcFirstLastPara="1" wrap="square" lIns="91425" tIns="91425" rIns="91425" bIns="91425" anchor="ctr" anchorCtr="0">
            <a:normAutofit fontScale="90000"/>
          </a:bodyPr>
          <a:lstStyle/>
          <a:p>
            <a:pPr marL="0" marR="0" lvl="0" indent="0" algn="ctr" rtl="0">
              <a:lnSpc>
                <a:spcPct val="115000"/>
              </a:lnSpc>
              <a:spcBef>
                <a:spcPts val="0"/>
              </a:spcBef>
              <a:spcAft>
                <a:spcPts val="1000"/>
              </a:spcAft>
              <a:buClr>
                <a:schemeClr val="dk1"/>
              </a:buClr>
              <a:buSzPct val="108641"/>
              <a:buNone/>
            </a:pPr>
            <a:r>
              <a:rPr lang="en-US" sz="3600" b="1">
                <a:solidFill>
                  <a:schemeClr val="dk2"/>
                </a:solidFill>
                <a:latin typeface="Arial Narrow"/>
                <a:ea typeface="Arial Narrow"/>
                <a:cs typeface="Arial Narrow"/>
                <a:sym typeface="Arial Narrow"/>
              </a:rPr>
              <a:t>Excursions / Incursions</a:t>
            </a:r>
            <a:br>
              <a:rPr lang="en-US" sz="3600" b="1">
                <a:solidFill>
                  <a:schemeClr val="dk2"/>
                </a:solidFill>
                <a:latin typeface="Arial Narrow"/>
                <a:ea typeface="Arial Narrow"/>
                <a:cs typeface="Arial Narrow"/>
                <a:sym typeface="Arial Narrow"/>
              </a:rPr>
            </a:br>
            <a:r>
              <a:rPr lang="en-US" sz="3200" b="0" i="0" u="none" strike="noStrike" cap="none">
                <a:solidFill>
                  <a:schemeClr val="dk1"/>
                </a:solidFill>
                <a:latin typeface="Arial Narrow"/>
                <a:ea typeface="Arial Narrow"/>
                <a:cs typeface="Arial Narrow"/>
                <a:sym typeface="Arial Narrow"/>
              </a:rPr>
              <a:t>Term 1 Level 4 - Bike Ed</a:t>
            </a:r>
            <a:br>
              <a:rPr lang="en-US" sz="3200" b="0" i="0" u="none" strike="noStrike" cap="none">
                <a:solidFill>
                  <a:schemeClr val="dk1"/>
                </a:solidFill>
                <a:latin typeface="Arial Narrow"/>
                <a:ea typeface="Arial Narrow"/>
                <a:cs typeface="Arial Narrow"/>
                <a:sym typeface="Arial Narrow"/>
              </a:rPr>
            </a:br>
            <a:r>
              <a:rPr lang="en-US" sz="3200" b="0" i="0" u="none" strike="noStrike" cap="none">
                <a:solidFill>
                  <a:schemeClr val="dk1"/>
                </a:solidFill>
                <a:latin typeface="Arial Narrow"/>
                <a:ea typeface="Arial Narrow"/>
                <a:cs typeface="Arial Narrow"/>
                <a:sym typeface="Arial Narrow"/>
              </a:rPr>
              <a:t>Term 3 Level 3/4 </a:t>
            </a:r>
            <a:r>
              <a:rPr lang="en-US" sz="3200">
                <a:latin typeface="Arial Narrow"/>
                <a:ea typeface="Arial Narrow"/>
                <a:cs typeface="Arial Narrow"/>
                <a:sym typeface="Arial Narrow"/>
              </a:rPr>
              <a:t>- </a:t>
            </a:r>
            <a:r>
              <a:rPr lang="en-US" sz="3200" b="0" i="0" u="none" strike="noStrike" cap="none">
                <a:solidFill>
                  <a:schemeClr val="dk1"/>
                </a:solidFill>
                <a:latin typeface="Arial Narrow"/>
                <a:ea typeface="Arial Narrow"/>
                <a:cs typeface="Arial Narrow"/>
                <a:sym typeface="Arial Narrow"/>
              </a:rPr>
              <a:t>Sleepover</a:t>
            </a:r>
            <a:br>
              <a:rPr lang="en-US" sz="3200" b="0" i="0" u="none" strike="noStrike" cap="none">
                <a:solidFill>
                  <a:schemeClr val="dk1"/>
                </a:solidFill>
                <a:latin typeface="Arial Narrow"/>
                <a:ea typeface="Arial Narrow"/>
                <a:cs typeface="Arial Narrow"/>
                <a:sym typeface="Arial Narrow"/>
              </a:rPr>
            </a:br>
            <a:endParaRPr sz="3200" b="1">
              <a:solidFill>
                <a:schemeClr val="dk1"/>
              </a:solidFill>
              <a:latin typeface="Arial Narrow"/>
              <a:ea typeface="Arial Narrow"/>
              <a:cs typeface="Arial Narrow"/>
              <a:sym typeface="Arial Narrow"/>
            </a:endParaRPr>
          </a:p>
        </p:txBody>
      </p:sp>
      <p:pic>
        <p:nvPicPr>
          <p:cNvPr id="236" name="Google Shape;236;p28" descr="Image result for bicycle for school"/>
          <p:cNvPicPr preferRelativeResize="0"/>
          <p:nvPr/>
        </p:nvPicPr>
        <p:blipFill rotWithShape="1">
          <a:blip r:embed="rId3">
            <a:alphaModFix/>
          </a:blip>
          <a:srcRect/>
          <a:stretch/>
        </p:blipFill>
        <p:spPr>
          <a:xfrm>
            <a:off x="893676" y="3048000"/>
            <a:ext cx="3577875" cy="2754876"/>
          </a:xfrm>
          <a:prstGeom prst="rect">
            <a:avLst/>
          </a:prstGeom>
          <a:noFill/>
          <a:ln>
            <a:noFill/>
          </a:ln>
        </p:spPr>
      </p:pic>
      <p:sp>
        <p:nvSpPr>
          <p:cNvPr id="237" name="Google Shape;237;p28"/>
          <p:cNvSpPr txBox="1"/>
          <p:nvPr/>
        </p:nvSpPr>
        <p:spPr>
          <a:xfrm>
            <a:off x="6943725" y="3557600"/>
            <a:ext cx="1735800" cy="293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a:solidFill>
                <a:schemeClr val="dk1"/>
              </a:solidFill>
            </a:endParaRPr>
          </a:p>
        </p:txBody>
      </p:sp>
      <p:sp>
        <p:nvSpPr>
          <p:cNvPr id="238" name="Google Shape;238;p28"/>
          <p:cNvSpPr txBox="1"/>
          <p:nvPr/>
        </p:nvSpPr>
        <p:spPr>
          <a:xfrm>
            <a:off x="4950625" y="3048000"/>
            <a:ext cx="4007700" cy="275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700" b="1" dirty="0">
                <a:solidFill>
                  <a:schemeClr val="dk2"/>
                </a:solidFill>
              </a:rPr>
              <a:t>WWCC</a:t>
            </a:r>
            <a:endParaRPr sz="2700" b="1" dirty="0">
              <a:solidFill>
                <a:schemeClr val="dk2"/>
              </a:solidFill>
            </a:endParaRPr>
          </a:p>
          <a:p>
            <a:pPr marL="0" lvl="0" indent="0" algn="l" rtl="0">
              <a:spcBef>
                <a:spcPts val="1000"/>
              </a:spcBef>
              <a:spcAft>
                <a:spcPts val="0"/>
              </a:spcAft>
              <a:buNone/>
            </a:pPr>
            <a:r>
              <a:rPr lang="en-US" sz="2600" dirty="0">
                <a:solidFill>
                  <a:schemeClr val="dk1"/>
                </a:solidFill>
                <a:latin typeface="Arial Narrow"/>
                <a:ea typeface="Arial Narrow"/>
                <a:cs typeface="Arial Narrow"/>
                <a:sym typeface="Arial Narrow"/>
              </a:rPr>
              <a:t>If you would like to be a parent helper, please ensure you have a working with children check and a copy is provided to the Office.</a:t>
            </a:r>
            <a:endParaRPr sz="2600" dirty="0">
              <a:solidFill>
                <a:schemeClr val="dk1"/>
              </a:solidFill>
              <a:latin typeface="Arial Narrow"/>
              <a:ea typeface="Arial Narrow"/>
              <a:cs typeface="Arial Narrow"/>
              <a:sym typeface="Arial Narrow"/>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9"/>
          <p:cNvSpPr txBox="1">
            <a:spLocks noGrp="1"/>
          </p:cNvSpPr>
          <p:nvPr>
            <p:ph type="title"/>
          </p:nvPr>
        </p:nvSpPr>
        <p:spPr>
          <a:xfrm>
            <a:off x="1039605" y="235691"/>
            <a:ext cx="6965245" cy="120248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onstantia"/>
              <a:buNone/>
            </a:pPr>
            <a:r>
              <a:rPr lang="en-US" sz="3600" b="1">
                <a:solidFill>
                  <a:schemeClr val="dk2"/>
                </a:solidFill>
                <a:latin typeface="Arial Narrow"/>
                <a:ea typeface="Arial Narrow"/>
                <a:cs typeface="Arial Narrow"/>
                <a:sym typeface="Arial Narrow"/>
              </a:rPr>
              <a:t>Other School-based Activities</a:t>
            </a:r>
            <a:endParaRPr sz="3600" b="1">
              <a:solidFill>
                <a:schemeClr val="dk2"/>
              </a:solidFill>
              <a:latin typeface="Arial Narrow"/>
              <a:ea typeface="Arial Narrow"/>
              <a:cs typeface="Arial Narrow"/>
              <a:sym typeface="Arial Narrow"/>
            </a:endParaRPr>
          </a:p>
        </p:txBody>
      </p:sp>
      <p:sp>
        <p:nvSpPr>
          <p:cNvPr id="245" name="Google Shape;245;p29"/>
          <p:cNvSpPr txBox="1">
            <a:spLocks noGrp="1"/>
          </p:cNvSpPr>
          <p:nvPr>
            <p:ph type="body" idx="1"/>
          </p:nvPr>
        </p:nvSpPr>
        <p:spPr>
          <a:xfrm>
            <a:off x="1228150" y="1177200"/>
            <a:ext cx="7167600" cy="3794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480"/>
              </a:spcBef>
              <a:spcAft>
                <a:spcPts val="0"/>
              </a:spcAft>
              <a:buClr>
                <a:schemeClr val="dk1"/>
              </a:buClr>
              <a:buSzPts val="2640"/>
              <a:buFont typeface="Arial"/>
              <a:buChar char="•"/>
            </a:pPr>
            <a:r>
              <a:rPr lang="en-US" sz="2400" i="0" u="none" strike="noStrike" cap="none">
                <a:solidFill>
                  <a:schemeClr val="dk1"/>
                </a:solidFill>
                <a:latin typeface="Arial Narrow"/>
                <a:ea typeface="Arial Narrow"/>
                <a:cs typeface="Arial Narrow"/>
                <a:sym typeface="Arial Narrow"/>
              </a:rPr>
              <a:t>NAPLAN (Level 3) –</a:t>
            </a:r>
            <a:r>
              <a:rPr lang="en-US">
                <a:latin typeface="Arial Narrow"/>
                <a:ea typeface="Arial Narrow"/>
                <a:cs typeface="Arial Narrow"/>
                <a:sym typeface="Arial Narrow"/>
              </a:rPr>
              <a:t> 12th to 24th March</a:t>
            </a:r>
            <a:r>
              <a:rPr lang="en-US" sz="2400" i="0" u="none" strike="noStrike" cap="none">
                <a:solidFill>
                  <a:schemeClr val="dk1"/>
                </a:solidFill>
                <a:latin typeface="Arial Narrow"/>
                <a:ea typeface="Arial Narrow"/>
                <a:cs typeface="Arial Narrow"/>
                <a:sym typeface="Arial Narrow"/>
              </a:rPr>
              <a:t>. Online this yea</a:t>
            </a:r>
            <a:r>
              <a:rPr lang="en-US">
                <a:latin typeface="Arial Narrow"/>
                <a:ea typeface="Arial Narrow"/>
                <a:cs typeface="Arial Narrow"/>
                <a:sym typeface="Arial Narrow"/>
              </a:rPr>
              <a:t>r except for Writing</a:t>
            </a:r>
            <a:endParaRPr sz="2400" i="0" u="none" strike="noStrike" cap="none">
              <a:solidFill>
                <a:schemeClr val="dk1"/>
              </a:solidFill>
              <a:latin typeface="Arial Narrow"/>
              <a:ea typeface="Arial Narrow"/>
              <a:cs typeface="Arial Narrow"/>
              <a:sym typeface="Arial Narrow"/>
            </a:endParaRPr>
          </a:p>
          <a:p>
            <a:pPr marL="342900" lvl="0" indent="-342900" algn="l" rtl="0">
              <a:lnSpc>
                <a:spcPct val="100000"/>
              </a:lnSpc>
              <a:spcBef>
                <a:spcPts val="480"/>
              </a:spcBef>
              <a:spcAft>
                <a:spcPts val="0"/>
              </a:spcAft>
              <a:buClr>
                <a:schemeClr val="dk1"/>
              </a:buClr>
              <a:buSzPts val="2640"/>
              <a:buFont typeface="Arial"/>
              <a:buChar char="•"/>
            </a:pPr>
            <a:r>
              <a:rPr lang="en-US">
                <a:solidFill>
                  <a:schemeClr val="dk1"/>
                </a:solidFill>
                <a:latin typeface="Arial Narrow"/>
                <a:ea typeface="Arial Narrow"/>
                <a:cs typeface="Arial Narrow"/>
                <a:sym typeface="Arial Narrow"/>
              </a:rPr>
              <a:t>Swimming Trials</a:t>
            </a:r>
            <a:endParaRPr>
              <a:latin typeface="Arial Narrow"/>
              <a:ea typeface="Arial Narrow"/>
              <a:cs typeface="Arial Narrow"/>
              <a:sym typeface="Arial Narrow"/>
            </a:endParaRPr>
          </a:p>
          <a:p>
            <a:pPr marL="342900" lvl="0" indent="-342900" algn="l" rtl="0">
              <a:lnSpc>
                <a:spcPct val="100000"/>
              </a:lnSpc>
              <a:spcBef>
                <a:spcPts val="480"/>
              </a:spcBef>
              <a:spcAft>
                <a:spcPts val="0"/>
              </a:spcAft>
              <a:buClr>
                <a:schemeClr val="dk1"/>
              </a:buClr>
              <a:buSzPts val="2640"/>
              <a:buFont typeface="Arial"/>
              <a:buChar char="•"/>
            </a:pPr>
            <a:r>
              <a:rPr lang="en-US">
                <a:latin typeface="Arial Narrow"/>
                <a:ea typeface="Arial Narrow"/>
                <a:cs typeface="Arial Narrow"/>
                <a:sym typeface="Arial Narrow"/>
              </a:rPr>
              <a:t>Twilight Sports - Term 1</a:t>
            </a:r>
            <a:endParaRPr>
              <a:latin typeface="Arial Narrow"/>
              <a:ea typeface="Arial Narrow"/>
              <a:cs typeface="Arial Narrow"/>
              <a:sym typeface="Arial Narrow"/>
            </a:endParaRPr>
          </a:p>
          <a:p>
            <a:pPr marL="342900" lvl="0" indent="-342900" algn="l" rtl="0">
              <a:lnSpc>
                <a:spcPct val="100000"/>
              </a:lnSpc>
              <a:spcBef>
                <a:spcPts val="480"/>
              </a:spcBef>
              <a:spcAft>
                <a:spcPts val="0"/>
              </a:spcAft>
              <a:buClr>
                <a:schemeClr val="dk1"/>
              </a:buClr>
              <a:buSzPts val="2640"/>
              <a:buFont typeface="Arial"/>
              <a:buChar char="•"/>
            </a:pPr>
            <a:r>
              <a:rPr lang="en-US" sz="2400" i="0" u="none" strike="noStrike" cap="none">
                <a:solidFill>
                  <a:schemeClr val="dk1"/>
                </a:solidFill>
                <a:latin typeface="Arial Narrow"/>
                <a:ea typeface="Arial Narrow"/>
                <a:cs typeface="Arial Narrow"/>
                <a:sym typeface="Arial Narrow"/>
              </a:rPr>
              <a:t>Cross Country</a:t>
            </a:r>
            <a:endParaRPr/>
          </a:p>
          <a:p>
            <a:pPr marL="342900" lvl="0" indent="-342900" algn="l" rtl="0">
              <a:lnSpc>
                <a:spcPct val="100000"/>
              </a:lnSpc>
              <a:spcBef>
                <a:spcPts val="480"/>
              </a:spcBef>
              <a:spcAft>
                <a:spcPts val="0"/>
              </a:spcAft>
              <a:buClr>
                <a:schemeClr val="dk1"/>
              </a:buClr>
              <a:buSzPts val="2640"/>
              <a:buFont typeface="Arial"/>
              <a:buChar char="•"/>
            </a:pPr>
            <a:r>
              <a:rPr lang="en-US">
                <a:solidFill>
                  <a:schemeClr val="dk1"/>
                </a:solidFill>
                <a:latin typeface="Arial Narrow"/>
                <a:ea typeface="Arial Narrow"/>
                <a:cs typeface="Arial Narrow"/>
                <a:sym typeface="Arial Narrow"/>
              </a:rPr>
              <a:t>Athletics</a:t>
            </a:r>
            <a:endParaRPr>
              <a:latin typeface="Arial Narrow"/>
              <a:ea typeface="Arial Narrow"/>
              <a:cs typeface="Arial Narrow"/>
              <a:sym typeface="Arial Narrow"/>
            </a:endParaRPr>
          </a:p>
          <a:p>
            <a:pPr marL="342900" lvl="0" indent="-342900" algn="l" rtl="0">
              <a:lnSpc>
                <a:spcPct val="100000"/>
              </a:lnSpc>
              <a:spcBef>
                <a:spcPts val="480"/>
              </a:spcBef>
              <a:spcAft>
                <a:spcPts val="0"/>
              </a:spcAft>
              <a:buClr>
                <a:schemeClr val="dk1"/>
              </a:buClr>
              <a:buSzPts val="2640"/>
              <a:buFont typeface="Arial"/>
              <a:buChar char="•"/>
            </a:pPr>
            <a:r>
              <a:rPr lang="en-US">
                <a:solidFill>
                  <a:schemeClr val="dk1"/>
                </a:solidFill>
                <a:latin typeface="Arial Narrow"/>
                <a:ea typeface="Arial Narrow"/>
                <a:cs typeface="Arial Narrow"/>
                <a:sym typeface="Arial Narrow"/>
              </a:rPr>
              <a:t>Swimming Lessons – Term 4</a:t>
            </a:r>
            <a:endParaRPr>
              <a:latin typeface="Arial Narrow"/>
              <a:ea typeface="Arial Narrow"/>
              <a:cs typeface="Arial Narrow"/>
              <a:sym typeface="Arial Narrow"/>
            </a:endParaRPr>
          </a:p>
          <a:p>
            <a:pPr marL="0" marR="0" lvl="0" indent="0" algn="l" rtl="0">
              <a:lnSpc>
                <a:spcPct val="100000"/>
              </a:lnSpc>
              <a:spcBef>
                <a:spcPts val="480"/>
              </a:spcBef>
              <a:spcAft>
                <a:spcPts val="0"/>
              </a:spcAft>
              <a:buClr>
                <a:schemeClr val="accent2"/>
              </a:buClr>
              <a:buSzPts val="600"/>
              <a:buFont typeface="Courgette"/>
              <a:buNone/>
            </a:pPr>
            <a:endParaRPr sz="2400" b="0" i="0" u="none" strike="noStrike" cap="none">
              <a:solidFill>
                <a:schemeClr val="dk1"/>
              </a:solidFill>
              <a:latin typeface="Arial"/>
              <a:ea typeface="Arial"/>
              <a:cs typeface="Arial"/>
              <a:sym typeface="Arial"/>
            </a:endParaRPr>
          </a:p>
          <a:p>
            <a:pPr marL="274320" marR="0" lvl="0" indent="-274320" algn="l" rtl="0">
              <a:lnSpc>
                <a:spcPct val="100000"/>
              </a:lnSpc>
              <a:spcBef>
                <a:spcPts val="480"/>
              </a:spcBef>
              <a:spcAft>
                <a:spcPts val="0"/>
              </a:spcAft>
              <a:buClr>
                <a:schemeClr val="accent2"/>
              </a:buClr>
              <a:buSzPts val="2040"/>
              <a:buFont typeface="Courgette"/>
              <a:buNone/>
            </a:pPr>
            <a:endParaRPr sz="2400" b="0" i="0" u="none" strike="noStrike" cap="none">
              <a:solidFill>
                <a:schemeClr val="dk1"/>
              </a:solidFill>
              <a:latin typeface="Arial"/>
              <a:ea typeface="Arial"/>
              <a:cs typeface="Arial"/>
              <a:sym typeface="Arial"/>
            </a:endParaRPr>
          </a:p>
          <a:p>
            <a:pPr marL="274320" marR="0" lvl="0" indent="-274320" algn="l" rtl="0">
              <a:lnSpc>
                <a:spcPct val="100000"/>
              </a:lnSpc>
              <a:spcBef>
                <a:spcPts val="480"/>
              </a:spcBef>
              <a:spcAft>
                <a:spcPts val="0"/>
              </a:spcAft>
              <a:buClr>
                <a:schemeClr val="accent2"/>
              </a:buClr>
              <a:buSzPts val="2040"/>
              <a:buFont typeface="Courgette"/>
              <a:buNone/>
            </a:pPr>
            <a:endParaRPr sz="2400" b="0" i="0" u="none" strike="noStrike" cap="none">
              <a:solidFill>
                <a:schemeClr val="dk1"/>
              </a:solidFill>
              <a:latin typeface="Arial"/>
              <a:ea typeface="Arial"/>
              <a:cs typeface="Arial"/>
              <a:sym typeface="Arial"/>
            </a:endParaRPr>
          </a:p>
        </p:txBody>
      </p:sp>
      <p:sp>
        <p:nvSpPr>
          <p:cNvPr id="246" name="Google Shape;246;p29"/>
          <p:cNvSpPr txBox="1">
            <a:spLocks noGrp="1"/>
          </p:cNvSpPr>
          <p:nvPr>
            <p:ph type="title"/>
          </p:nvPr>
        </p:nvSpPr>
        <p:spPr>
          <a:xfrm>
            <a:off x="1089455" y="4667366"/>
            <a:ext cx="6965100" cy="1202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onstantia"/>
              <a:buNone/>
            </a:pPr>
            <a:r>
              <a:rPr lang="en-US" sz="3600" b="1">
                <a:solidFill>
                  <a:schemeClr val="dk2"/>
                </a:solidFill>
                <a:latin typeface="Arial Narrow"/>
                <a:ea typeface="Arial Narrow"/>
                <a:cs typeface="Arial Narrow"/>
                <a:sym typeface="Arial Narrow"/>
              </a:rPr>
              <a:t>Optional School-based Activities</a:t>
            </a:r>
            <a:endParaRPr sz="3600" b="1">
              <a:solidFill>
                <a:schemeClr val="dk2"/>
              </a:solidFill>
              <a:latin typeface="Arial Narrow"/>
              <a:ea typeface="Arial Narrow"/>
              <a:cs typeface="Arial Narrow"/>
              <a:sym typeface="Arial Narrow"/>
            </a:endParaRPr>
          </a:p>
        </p:txBody>
      </p:sp>
      <p:sp>
        <p:nvSpPr>
          <p:cNvPr id="247" name="Google Shape;247;p29"/>
          <p:cNvSpPr txBox="1"/>
          <p:nvPr/>
        </p:nvSpPr>
        <p:spPr>
          <a:xfrm>
            <a:off x="242100" y="5584475"/>
            <a:ext cx="8659800" cy="554100"/>
          </a:xfrm>
          <a:prstGeom prst="rect">
            <a:avLst/>
          </a:prstGeom>
          <a:noFill/>
          <a:ln>
            <a:noFill/>
          </a:ln>
        </p:spPr>
        <p:txBody>
          <a:bodyPr spcFirstLastPara="1" wrap="square" lIns="91425" tIns="91425" rIns="91425" bIns="91425" anchor="t" anchorCtr="0">
            <a:spAutoFit/>
          </a:bodyPr>
          <a:lstStyle/>
          <a:p>
            <a:pPr marL="0" lvl="0" indent="0" algn="ctr" rtl="0">
              <a:spcBef>
                <a:spcPts val="480"/>
              </a:spcBef>
              <a:spcAft>
                <a:spcPts val="0"/>
              </a:spcAft>
              <a:buNone/>
            </a:pPr>
            <a:r>
              <a:rPr lang="en-US" sz="2400">
                <a:solidFill>
                  <a:schemeClr val="dk1"/>
                </a:solidFill>
                <a:latin typeface="Arial Narrow"/>
                <a:ea typeface="Arial Narrow"/>
                <a:cs typeface="Arial Narrow"/>
                <a:sym typeface="Arial Narrow"/>
              </a:rPr>
              <a:t>Chess, Choir, Science Talent Search, ICAS, Premiers Reading Challenge</a:t>
            </a:r>
            <a:endParaRPr sz="2400">
              <a:solidFill>
                <a:schemeClr val="dk1"/>
              </a:solidFill>
              <a:latin typeface="Arial Narrow"/>
              <a:ea typeface="Arial Narrow"/>
              <a:cs typeface="Arial Narrow"/>
              <a:sym typeface="Arial Narrow"/>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252"/>
        <p:cNvGrpSpPr/>
        <p:nvPr/>
      </p:nvGrpSpPr>
      <p:grpSpPr>
        <a:xfrm>
          <a:off x="0" y="0"/>
          <a:ext cx="0" cy="0"/>
          <a:chOff x="0" y="0"/>
          <a:chExt cx="0" cy="0"/>
        </a:xfrm>
      </p:grpSpPr>
      <p:sp>
        <p:nvSpPr>
          <p:cNvPr id="253" name="Google Shape;253;p30"/>
          <p:cNvSpPr txBox="1">
            <a:spLocks noGrp="1"/>
          </p:cNvSpPr>
          <p:nvPr>
            <p:ph type="title"/>
          </p:nvPr>
        </p:nvSpPr>
        <p:spPr>
          <a:xfrm>
            <a:off x="865148" y="300357"/>
            <a:ext cx="6965100" cy="1202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F394D"/>
              </a:buClr>
              <a:buSzPts val="1400"/>
              <a:buFont typeface="Arial Narrow"/>
              <a:buNone/>
            </a:pPr>
            <a:r>
              <a:rPr lang="en-US" sz="4400" b="1" i="0" u="none" strike="noStrike" cap="none">
                <a:solidFill>
                  <a:schemeClr val="dk2"/>
                </a:solidFill>
                <a:latin typeface="Arial Narrow"/>
                <a:ea typeface="Arial Narrow"/>
                <a:cs typeface="Arial Narrow"/>
                <a:sym typeface="Arial Narrow"/>
              </a:rPr>
              <a:t>Specialist Programs</a:t>
            </a:r>
            <a:endParaRPr>
              <a:solidFill>
                <a:schemeClr val="dk2"/>
              </a:solidFill>
            </a:endParaRPr>
          </a:p>
        </p:txBody>
      </p:sp>
      <p:sp>
        <p:nvSpPr>
          <p:cNvPr id="254" name="Google Shape;254;p30"/>
          <p:cNvSpPr txBox="1">
            <a:spLocks noGrp="1"/>
          </p:cNvSpPr>
          <p:nvPr>
            <p:ph type="body" idx="1"/>
          </p:nvPr>
        </p:nvSpPr>
        <p:spPr>
          <a:xfrm>
            <a:off x="719575" y="1391300"/>
            <a:ext cx="7704900" cy="5466600"/>
          </a:xfrm>
          <a:prstGeom prst="rect">
            <a:avLst/>
          </a:prstGeom>
          <a:noFill/>
          <a:ln>
            <a:noFill/>
          </a:ln>
        </p:spPr>
        <p:txBody>
          <a:bodyPr spcFirstLastPara="1" wrap="square" lIns="91425" tIns="45700" rIns="91425" bIns="45700" anchor="t" anchorCtr="0">
            <a:noAutofit/>
          </a:bodyPr>
          <a:lstStyle/>
          <a:p>
            <a:pPr marL="274320" marR="0" lvl="0" indent="-144780" algn="l" rtl="0">
              <a:lnSpc>
                <a:spcPct val="100000"/>
              </a:lnSpc>
              <a:spcBef>
                <a:spcPts val="0"/>
              </a:spcBef>
              <a:spcAft>
                <a:spcPts val="0"/>
              </a:spcAft>
              <a:buClr>
                <a:schemeClr val="accent2"/>
              </a:buClr>
              <a:buSzPts val="2040"/>
              <a:buFont typeface="Courgette"/>
              <a:buNone/>
            </a:pPr>
            <a:endParaRPr sz="1900" b="1" i="0" u="none" strike="noStrike" cap="none" dirty="0">
              <a:solidFill>
                <a:schemeClr val="dk1"/>
              </a:solidFill>
              <a:latin typeface="Arial"/>
              <a:ea typeface="Arial"/>
              <a:cs typeface="Arial"/>
              <a:sym typeface="Arial"/>
            </a:endParaRPr>
          </a:p>
          <a:p>
            <a:pPr marL="457200" marR="0" lvl="0" indent="-425450" algn="l" rtl="0">
              <a:lnSpc>
                <a:spcPct val="100000"/>
              </a:lnSpc>
              <a:spcBef>
                <a:spcPts val="0"/>
              </a:spcBef>
              <a:spcAft>
                <a:spcPts val="0"/>
              </a:spcAft>
              <a:buClr>
                <a:schemeClr val="dk1"/>
              </a:buClr>
              <a:buSzPts val="3020"/>
              <a:buFont typeface="Arial"/>
              <a:buChar char="•"/>
            </a:pPr>
            <a:r>
              <a:rPr lang="en-US" sz="2700" b="1" i="0" u="none" strike="noStrike" cap="none" dirty="0">
                <a:solidFill>
                  <a:schemeClr val="dk1"/>
                </a:solidFill>
                <a:latin typeface="Arial Narrow"/>
                <a:ea typeface="Arial Narrow"/>
                <a:cs typeface="Arial Narrow"/>
                <a:sym typeface="Arial Narrow"/>
              </a:rPr>
              <a:t>French - </a:t>
            </a:r>
            <a:r>
              <a:rPr lang="en-US" sz="2700" dirty="0">
                <a:latin typeface="Arial Narrow"/>
                <a:ea typeface="Arial Narrow"/>
                <a:cs typeface="Arial Narrow"/>
                <a:sym typeface="Arial Narrow"/>
              </a:rPr>
              <a:t>Rosemary Thom (Mon-Weds)</a:t>
            </a:r>
            <a:endParaRPr sz="2700" b="1" dirty="0">
              <a:latin typeface="Arial Narrow"/>
              <a:ea typeface="Arial Narrow"/>
              <a:cs typeface="Arial Narrow"/>
              <a:sym typeface="Arial Narrow"/>
            </a:endParaRPr>
          </a:p>
          <a:p>
            <a:pPr marL="457200" marR="0" lvl="0" indent="-425450" algn="l" rtl="0">
              <a:lnSpc>
                <a:spcPct val="100000"/>
              </a:lnSpc>
              <a:spcBef>
                <a:spcPts val="0"/>
              </a:spcBef>
              <a:spcAft>
                <a:spcPts val="0"/>
              </a:spcAft>
              <a:buClr>
                <a:schemeClr val="dk1"/>
              </a:buClr>
              <a:buSzPts val="3020"/>
              <a:buFont typeface="Arial"/>
              <a:buChar char="•"/>
            </a:pPr>
            <a:r>
              <a:rPr lang="en-US" sz="2700" b="1" dirty="0">
                <a:latin typeface="Arial Narrow"/>
                <a:ea typeface="Arial Narrow"/>
                <a:cs typeface="Arial Narrow"/>
                <a:sym typeface="Arial Narrow"/>
              </a:rPr>
              <a:t>Performing Arts – </a:t>
            </a:r>
            <a:r>
              <a:rPr lang="en-US" sz="2700" dirty="0">
                <a:latin typeface="Arial Narrow"/>
                <a:ea typeface="Arial Narrow"/>
                <a:cs typeface="Arial Narrow"/>
                <a:sym typeface="Arial Narrow"/>
              </a:rPr>
              <a:t>Deb Hong</a:t>
            </a:r>
            <a:endParaRPr sz="2700" dirty="0">
              <a:latin typeface="Arial Narrow"/>
              <a:ea typeface="Arial Narrow"/>
              <a:cs typeface="Arial Narrow"/>
              <a:sym typeface="Arial Narrow"/>
            </a:endParaRPr>
          </a:p>
          <a:p>
            <a:pPr marL="457200" marR="0" lvl="0" indent="-425450" algn="l" rtl="0">
              <a:lnSpc>
                <a:spcPct val="100000"/>
              </a:lnSpc>
              <a:spcBef>
                <a:spcPts val="480"/>
              </a:spcBef>
              <a:spcAft>
                <a:spcPts val="0"/>
              </a:spcAft>
              <a:buClr>
                <a:schemeClr val="dk1"/>
              </a:buClr>
              <a:buSzPts val="3020"/>
              <a:buFont typeface="Arial"/>
              <a:buChar char="•"/>
            </a:pPr>
            <a:r>
              <a:rPr lang="en-US" sz="2700" b="1" dirty="0">
                <a:latin typeface="Arial Narrow"/>
                <a:ea typeface="Arial Narrow"/>
                <a:cs typeface="Arial Narrow"/>
                <a:sym typeface="Arial Narrow"/>
              </a:rPr>
              <a:t>PE </a:t>
            </a:r>
            <a:r>
              <a:rPr lang="en-US" sz="2700" b="1" i="0" u="none" strike="noStrike" cap="none" dirty="0">
                <a:solidFill>
                  <a:schemeClr val="dk1"/>
                </a:solidFill>
                <a:latin typeface="Arial Narrow"/>
                <a:ea typeface="Arial Narrow"/>
                <a:cs typeface="Arial Narrow"/>
                <a:sym typeface="Arial Narrow"/>
              </a:rPr>
              <a:t>and Sport –</a:t>
            </a:r>
            <a:r>
              <a:rPr lang="en-US" sz="2700" dirty="0">
                <a:latin typeface="Arial Narrow"/>
                <a:ea typeface="Arial Narrow"/>
                <a:cs typeface="Arial Narrow"/>
                <a:sym typeface="Arial Narrow"/>
              </a:rPr>
              <a:t> Cameron Stillman (Tues-Fri)</a:t>
            </a:r>
            <a:endParaRPr sz="2700" dirty="0">
              <a:latin typeface="Arial Narrow"/>
              <a:ea typeface="Arial Narrow"/>
              <a:cs typeface="Arial Narrow"/>
              <a:sym typeface="Arial Narrow"/>
            </a:endParaRPr>
          </a:p>
          <a:p>
            <a:pPr marL="457200" marR="0" lvl="0" indent="-425450" algn="l" rtl="0">
              <a:lnSpc>
                <a:spcPct val="100000"/>
              </a:lnSpc>
              <a:spcBef>
                <a:spcPts val="480"/>
              </a:spcBef>
              <a:spcAft>
                <a:spcPts val="0"/>
              </a:spcAft>
              <a:buClr>
                <a:schemeClr val="dk1"/>
              </a:buClr>
              <a:buSzPts val="3020"/>
              <a:buFont typeface="Arial"/>
              <a:buChar char="•"/>
            </a:pPr>
            <a:r>
              <a:rPr lang="en-US" sz="2700" b="1" dirty="0">
                <a:latin typeface="Arial Narrow"/>
                <a:ea typeface="Arial Narrow"/>
                <a:cs typeface="Arial Narrow"/>
                <a:sym typeface="Arial Narrow"/>
              </a:rPr>
              <a:t>STEM – </a:t>
            </a:r>
            <a:r>
              <a:rPr lang="en-US" sz="2700" dirty="0">
                <a:latin typeface="Arial Narrow"/>
                <a:ea typeface="Arial Narrow"/>
                <a:cs typeface="Arial Narrow"/>
                <a:sym typeface="Arial Narrow"/>
              </a:rPr>
              <a:t>Lorna </a:t>
            </a:r>
            <a:r>
              <a:rPr lang="en-US" sz="2700" dirty="0" err="1">
                <a:latin typeface="Arial Narrow"/>
                <a:ea typeface="Arial Narrow"/>
                <a:cs typeface="Arial Narrow"/>
                <a:sym typeface="Arial Narrow"/>
              </a:rPr>
              <a:t>Vinar</a:t>
            </a:r>
            <a:r>
              <a:rPr lang="en-US" sz="2700" dirty="0">
                <a:latin typeface="Arial Narrow"/>
                <a:ea typeface="Arial Narrow"/>
                <a:cs typeface="Arial Narrow"/>
                <a:sym typeface="Arial Narrow"/>
              </a:rPr>
              <a:t> (</a:t>
            </a:r>
            <a:r>
              <a:rPr lang="en-US" sz="2700" dirty="0" err="1">
                <a:latin typeface="Arial Narrow"/>
                <a:ea typeface="Arial Narrow"/>
                <a:cs typeface="Arial Narrow"/>
                <a:sym typeface="Arial Narrow"/>
              </a:rPr>
              <a:t>Mon,Tues,Wed,Fri</a:t>
            </a:r>
            <a:r>
              <a:rPr lang="en-US" sz="2700" dirty="0">
                <a:latin typeface="Arial Narrow"/>
                <a:ea typeface="Arial Narrow"/>
                <a:cs typeface="Arial Narrow"/>
                <a:sym typeface="Arial Narrow"/>
              </a:rPr>
              <a:t>)</a:t>
            </a:r>
            <a:endParaRPr sz="2700" b="1" dirty="0">
              <a:latin typeface="Arial Narrow"/>
              <a:ea typeface="Arial Narrow"/>
              <a:cs typeface="Arial Narrow"/>
              <a:sym typeface="Arial Narrow"/>
            </a:endParaRPr>
          </a:p>
          <a:p>
            <a:pPr marL="457200" lvl="0" indent="-425450" algn="l" rtl="0">
              <a:lnSpc>
                <a:spcPct val="100000"/>
              </a:lnSpc>
              <a:spcBef>
                <a:spcPts val="480"/>
              </a:spcBef>
              <a:spcAft>
                <a:spcPts val="0"/>
              </a:spcAft>
              <a:buClr>
                <a:schemeClr val="dk1"/>
              </a:buClr>
              <a:buSzPts val="3020"/>
              <a:buFont typeface="Arial"/>
              <a:buChar char="•"/>
            </a:pPr>
            <a:r>
              <a:rPr lang="en-US" sz="2700" b="1" dirty="0">
                <a:latin typeface="Arial Narrow"/>
                <a:ea typeface="Arial Narrow"/>
                <a:cs typeface="Arial Narrow"/>
                <a:sym typeface="Arial Narrow"/>
              </a:rPr>
              <a:t>Visual Arts – </a:t>
            </a:r>
            <a:r>
              <a:rPr lang="en-US" sz="2700" dirty="0">
                <a:latin typeface="Arial Narrow"/>
                <a:ea typeface="Arial Narrow"/>
                <a:cs typeface="Arial Narrow"/>
                <a:sym typeface="Arial Narrow"/>
              </a:rPr>
              <a:t>Sharyn Newstead (Mon-Thurs)</a:t>
            </a:r>
            <a:endParaRPr dirty="0"/>
          </a:p>
          <a:p>
            <a:pPr marL="457200" lvl="0" indent="-425450" algn="l" rtl="0">
              <a:lnSpc>
                <a:spcPct val="100000"/>
              </a:lnSpc>
              <a:spcBef>
                <a:spcPts val="480"/>
              </a:spcBef>
              <a:spcAft>
                <a:spcPts val="0"/>
              </a:spcAft>
              <a:buClr>
                <a:schemeClr val="dk1"/>
              </a:buClr>
              <a:buSzPts val="3020"/>
              <a:buFont typeface="Arial"/>
              <a:buChar char="•"/>
            </a:pPr>
            <a:r>
              <a:rPr lang="en-US" sz="2700" b="1" dirty="0">
                <a:latin typeface="Arial Narrow"/>
                <a:ea typeface="Arial Narrow"/>
                <a:cs typeface="Arial Narrow"/>
                <a:sym typeface="Arial Narrow"/>
              </a:rPr>
              <a:t>Tutoring </a:t>
            </a:r>
            <a:r>
              <a:rPr lang="en-US" dirty="0"/>
              <a:t>- </a:t>
            </a:r>
            <a:r>
              <a:rPr lang="en-US" sz="2700" dirty="0">
                <a:latin typeface="Arial Narrow"/>
                <a:ea typeface="Arial Narrow"/>
                <a:cs typeface="Arial Narrow"/>
                <a:sym typeface="Arial Narrow"/>
              </a:rPr>
              <a:t>Sarah Martin (Tuesday &amp; Wednesday)</a:t>
            </a:r>
            <a:endParaRPr sz="2700" dirty="0">
              <a:latin typeface="Arial Narrow"/>
              <a:ea typeface="Arial Narrow"/>
              <a:cs typeface="Arial Narrow"/>
              <a:sym typeface="Arial Narrow"/>
            </a:endParaRPr>
          </a:p>
          <a:p>
            <a:pPr marL="0" marR="0" lvl="0" indent="0" algn="l" rtl="0">
              <a:lnSpc>
                <a:spcPct val="100000"/>
              </a:lnSpc>
              <a:spcBef>
                <a:spcPts val="480"/>
              </a:spcBef>
              <a:spcAft>
                <a:spcPts val="0"/>
              </a:spcAft>
              <a:buClr>
                <a:schemeClr val="dk1"/>
              </a:buClr>
              <a:buSzPts val="3020"/>
              <a:buFont typeface="Arial"/>
              <a:buNone/>
            </a:pPr>
            <a:endParaRPr sz="2700" dirty="0">
              <a:latin typeface="Arial Narrow"/>
              <a:ea typeface="Arial Narrow"/>
              <a:cs typeface="Arial Narrow"/>
              <a:sym typeface="Arial Narrow"/>
            </a:endParaRPr>
          </a:p>
          <a:p>
            <a:pPr marL="0" marR="0" lvl="0" indent="0" algn="l" rtl="0">
              <a:lnSpc>
                <a:spcPct val="100000"/>
              </a:lnSpc>
              <a:spcBef>
                <a:spcPts val="480"/>
              </a:spcBef>
              <a:spcAft>
                <a:spcPts val="0"/>
              </a:spcAft>
              <a:buClr>
                <a:schemeClr val="dk1"/>
              </a:buClr>
              <a:buSzPts val="3020"/>
              <a:buFont typeface="Arial"/>
              <a:buNone/>
            </a:pPr>
            <a:r>
              <a:rPr lang="en-US" sz="2700" dirty="0">
                <a:latin typeface="Arial Narrow"/>
                <a:ea typeface="Arial Narrow"/>
                <a:cs typeface="Arial Narrow"/>
                <a:sym typeface="Arial Narrow"/>
              </a:rPr>
              <a:t>The term focus for each specialist will be communicated in the We are Learning Boards which will be sent to Parents.</a:t>
            </a:r>
            <a:endParaRPr sz="2700" dirty="0">
              <a:latin typeface="Arial Narrow"/>
              <a:ea typeface="Arial Narrow"/>
              <a:cs typeface="Arial Narrow"/>
              <a:sym typeface="Arial Narrow"/>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1"/>
          <p:cNvSpPr txBox="1">
            <a:spLocks noGrp="1"/>
          </p:cNvSpPr>
          <p:nvPr>
            <p:ph type="body" idx="1"/>
          </p:nvPr>
        </p:nvSpPr>
        <p:spPr>
          <a:xfrm>
            <a:off x="588925" y="1759050"/>
            <a:ext cx="8090100" cy="47892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600" i="1">
                <a:latin typeface="Arial Narrow"/>
                <a:ea typeface="Arial Narrow"/>
                <a:cs typeface="Arial Narrow"/>
                <a:sym typeface="Arial Narrow"/>
              </a:rPr>
              <a:t>For Level 3/4 the STEM program will operate on a 2-year cycle. This year the students will cover Physical Sciences and Earth and Space Sciences. Next year the program will cover the Chemical and Biological Sciences.  </a:t>
            </a:r>
            <a:endParaRPr sz="1600" i="1">
              <a:latin typeface="Arial Narrow"/>
              <a:ea typeface="Arial Narrow"/>
              <a:cs typeface="Arial Narrow"/>
              <a:sym typeface="Arial Narrow"/>
            </a:endParaRPr>
          </a:p>
          <a:p>
            <a:pPr marL="406400" lvl="0" indent="-228600" algn="l" rtl="0">
              <a:lnSpc>
                <a:spcPct val="115000"/>
              </a:lnSpc>
              <a:spcBef>
                <a:spcPts val="1200"/>
              </a:spcBef>
              <a:spcAft>
                <a:spcPts val="0"/>
              </a:spcAft>
              <a:buClr>
                <a:schemeClr val="dk1"/>
              </a:buClr>
              <a:buSzPts val="1100"/>
              <a:buFont typeface="Arial"/>
              <a:buNone/>
            </a:pPr>
            <a:r>
              <a:rPr lang="en-US" sz="1600">
                <a:latin typeface="Arial Narrow"/>
                <a:ea typeface="Arial Narrow"/>
                <a:cs typeface="Arial Narrow"/>
                <a:sym typeface="Arial Narrow"/>
              </a:rPr>
              <a:t>·</a:t>
            </a:r>
            <a:r>
              <a:rPr lang="en-US" sz="1100">
                <a:latin typeface="Arial Narrow"/>
                <a:ea typeface="Arial Narrow"/>
                <a:cs typeface="Arial Narrow"/>
                <a:sym typeface="Arial Narrow"/>
              </a:rPr>
              <a:t>   	</a:t>
            </a:r>
            <a:r>
              <a:rPr lang="en-US" sz="1600">
                <a:latin typeface="Arial Narrow"/>
                <a:ea typeface="Arial Narrow"/>
                <a:cs typeface="Arial Narrow"/>
                <a:sym typeface="Arial Narrow"/>
              </a:rPr>
              <a:t>Throughout the year students will discuss their hypothesis and the aim of experiments and identify variables. Students will discuss independent and dependent variables.</a:t>
            </a:r>
            <a:endParaRPr sz="1600">
              <a:latin typeface="Arial Narrow"/>
              <a:ea typeface="Arial Narrow"/>
              <a:cs typeface="Arial Narrow"/>
              <a:sym typeface="Arial Narrow"/>
            </a:endParaRPr>
          </a:p>
          <a:p>
            <a:pPr marL="406400" lvl="0" indent="-228600" algn="l" rtl="0">
              <a:lnSpc>
                <a:spcPct val="115000"/>
              </a:lnSpc>
              <a:spcBef>
                <a:spcPts val="1200"/>
              </a:spcBef>
              <a:spcAft>
                <a:spcPts val="0"/>
              </a:spcAft>
              <a:buClr>
                <a:schemeClr val="dk1"/>
              </a:buClr>
              <a:buSzPts val="1100"/>
              <a:buFont typeface="Arial"/>
              <a:buNone/>
            </a:pPr>
            <a:r>
              <a:rPr lang="en-US" sz="1600">
                <a:latin typeface="Arial Narrow"/>
                <a:ea typeface="Arial Narrow"/>
                <a:cs typeface="Arial Narrow"/>
                <a:sym typeface="Arial Narrow"/>
              </a:rPr>
              <a:t>·</a:t>
            </a:r>
            <a:r>
              <a:rPr lang="en-US" sz="1100">
                <a:latin typeface="Arial Narrow"/>
                <a:ea typeface="Arial Narrow"/>
                <a:cs typeface="Arial Narrow"/>
                <a:sym typeface="Arial Narrow"/>
              </a:rPr>
              <a:t>   	</a:t>
            </a:r>
            <a:r>
              <a:rPr lang="en-US" sz="1600">
                <a:latin typeface="Arial Narrow"/>
                <a:ea typeface="Arial Narrow"/>
                <a:cs typeface="Arial Narrow"/>
                <a:sym typeface="Arial Narrow"/>
              </a:rPr>
              <a:t>Students will use technology during experiments and apply mathematics skills they have learnt in class.</a:t>
            </a:r>
            <a:endParaRPr sz="1600">
              <a:latin typeface="Arial Narrow"/>
              <a:ea typeface="Arial Narrow"/>
              <a:cs typeface="Arial Narrow"/>
              <a:sym typeface="Arial Narrow"/>
            </a:endParaRPr>
          </a:p>
          <a:p>
            <a:pPr marL="406400" lvl="0" indent="-228600" algn="l" rtl="0">
              <a:lnSpc>
                <a:spcPct val="115000"/>
              </a:lnSpc>
              <a:spcBef>
                <a:spcPts val="1200"/>
              </a:spcBef>
              <a:spcAft>
                <a:spcPts val="0"/>
              </a:spcAft>
              <a:buClr>
                <a:schemeClr val="dk1"/>
              </a:buClr>
              <a:buSzPts val="1100"/>
              <a:buFont typeface="Arial"/>
              <a:buNone/>
            </a:pPr>
            <a:r>
              <a:rPr lang="en-US" sz="1600">
                <a:latin typeface="Arial Narrow"/>
                <a:ea typeface="Arial Narrow"/>
                <a:cs typeface="Arial Narrow"/>
                <a:sym typeface="Arial Narrow"/>
              </a:rPr>
              <a:t>·</a:t>
            </a:r>
            <a:r>
              <a:rPr lang="en-US" sz="1100">
                <a:latin typeface="Arial Narrow"/>
                <a:ea typeface="Arial Narrow"/>
                <a:cs typeface="Arial Narrow"/>
                <a:sym typeface="Arial Narrow"/>
              </a:rPr>
              <a:t>       </a:t>
            </a:r>
            <a:r>
              <a:rPr lang="en-US" sz="1600">
                <a:latin typeface="Arial Narrow"/>
                <a:ea typeface="Arial Narrow"/>
                <a:cs typeface="Arial Narrow"/>
                <a:sym typeface="Arial Narrow"/>
              </a:rPr>
              <a:t>In term 1 students will learn that a force can change the motion of an object and identify various forces including friction, magnetism, gravity and air resistance.</a:t>
            </a:r>
            <a:endParaRPr sz="1600">
              <a:latin typeface="Arial Narrow"/>
              <a:ea typeface="Arial Narrow"/>
              <a:cs typeface="Arial Narrow"/>
              <a:sym typeface="Arial Narrow"/>
            </a:endParaRPr>
          </a:p>
          <a:p>
            <a:pPr marL="406400" lvl="0" indent="-228600" algn="l" rtl="0">
              <a:lnSpc>
                <a:spcPct val="115000"/>
              </a:lnSpc>
              <a:spcBef>
                <a:spcPts val="1200"/>
              </a:spcBef>
              <a:spcAft>
                <a:spcPts val="0"/>
              </a:spcAft>
              <a:buClr>
                <a:schemeClr val="dk1"/>
              </a:buClr>
              <a:buSzPts val="1100"/>
              <a:buFont typeface="Arial"/>
              <a:buNone/>
            </a:pPr>
            <a:r>
              <a:rPr lang="en-US" sz="1600">
                <a:latin typeface="Arial Narrow"/>
                <a:ea typeface="Arial Narrow"/>
                <a:cs typeface="Arial Narrow"/>
                <a:sym typeface="Arial Narrow"/>
              </a:rPr>
              <a:t>·</a:t>
            </a:r>
            <a:r>
              <a:rPr lang="en-US" sz="1100">
                <a:latin typeface="Arial Narrow"/>
                <a:ea typeface="Arial Narrow"/>
                <a:cs typeface="Arial Narrow"/>
                <a:sym typeface="Arial Narrow"/>
              </a:rPr>
              <a:t>       </a:t>
            </a:r>
            <a:r>
              <a:rPr lang="en-US" sz="1600">
                <a:latin typeface="Arial Narrow"/>
                <a:ea typeface="Arial Narrow"/>
                <a:cs typeface="Arial Narrow"/>
                <a:sym typeface="Arial Narrow"/>
              </a:rPr>
              <a:t>In term 2 students will investigate how heat can be produced and transferred.</a:t>
            </a:r>
            <a:endParaRPr sz="1600">
              <a:latin typeface="Arial Narrow"/>
              <a:ea typeface="Arial Narrow"/>
              <a:cs typeface="Arial Narrow"/>
              <a:sym typeface="Arial Narrow"/>
            </a:endParaRPr>
          </a:p>
          <a:p>
            <a:pPr marL="406400" lvl="0" indent="-228600" algn="l" rtl="0">
              <a:lnSpc>
                <a:spcPct val="115000"/>
              </a:lnSpc>
              <a:spcBef>
                <a:spcPts val="1200"/>
              </a:spcBef>
              <a:spcAft>
                <a:spcPts val="0"/>
              </a:spcAft>
              <a:buClr>
                <a:schemeClr val="dk1"/>
              </a:buClr>
              <a:buSzPts val="1100"/>
              <a:buFont typeface="Arial"/>
              <a:buNone/>
            </a:pPr>
            <a:r>
              <a:rPr lang="en-US" sz="1600">
                <a:latin typeface="Arial Narrow"/>
                <a:ea typeface="Arial Narrow"/>
                <a:cs typeface="Arial Narrow"/>
                <a:sym typeface="Arial Narrow"/>
              </a:rPr>
              <a:t>·</a:t>
            </a:r>
            <a:r>
              <a:rPr lang="en-US" sz="1100">
                <a:latin typeface="Arial Narrow"/>
                <a:ea typeface="Arial Narrow"/>
                <a:cs typeface="Arial Narrow"/>
                <a:sym typeface="Arial Narrow"/>
              </a:rPr>
              <a:t>       </a:t>
            </a:r>
            <a:r>
              <a:rPr lang="en-US" sz="1600">
                <a:latin typeface="Arial Narrow"/>
                <a:ea typeface="Arial Narrow"/>
                <a:cs typeface="Arial Narrow"/>
                <a:sym typeface="Arial Narrow"/>
              </a:rPr>
              <a:t>In term 3 students will explore day and night. Students will learn about the moon, the earth and sun. </a:t>
            </a:r>
            <a:endParaRPr sz="1600">
              <a:latin typeface="Arial Narrow"/>
              <a:ea typeface="Arial Narrow"/>
              <a:cs typeface="Arial Narrow"/>
              <a:sym typeface="Arial Narrow"/>
            </a:endParaRPr>
          </a:p>
          <a:p>
            <a:pPr marL="406400" lvl="0" indent="-228600" algn="l" rtl="0">
              <a:lnSpc>
                <a:spcPct val="115000"/>
              </a:lnSpc>
              <a:spcBef>
                <a:spcPts val="1200"/>
              </a:spcBef>
              <a:spcAft>
                <a:spcPts val="0"/>
              </a:spcAft>
              <a:buClr>
                <a:schemeClr val="dk1"/>
              </a:buClr>
              <a:buSzPts val="1100"/>
              <a:buFont typeface="Arial"/>
              <a:buNone/>
            </a:pPr>
            <a:r>
              <a:rPr lang="en-US" sz="1600">
                <a:latin typeface="Arial Narrow"/>
                <a:ea typeface="Arial Narrow"/>
                <a:cs typeface="Arial Narrow"/>
                <a:sym typeface="Arial Narrow"/>
              </a:rPr>
              <a:t>·</a:t>
            </a:r>
            <a:r>
              <a:rPr lang="en-US" sz="1100">
                <a:latin typeface="Arial Narrow"/>
                <a:ea typeface="Arial Narrow"/>
                <a:cs typeface="Arial Narrow"/>
                <a:sym typeface="Arial Narrow"/>
              </a:rPr>
              <a:t>       </a:t>
            </a:r>
            <a:r>
              <a:rPr lang="en-US" sz="1600">
                <a:latin typeface="Arial Narrow"/>
                <a:ea typeface="Arial Narrow"/>
                <a:cs typeface="Arial Narrow"/>
                <a:sym typeface="Arial Narrow"/>
              </a:rPr>
              <a:t>In term 4 students will identify the layers of the earth and the impact of erosion and extreme weather events have on the earth. </a:t>
            </a:r>
            <a:endParaRPr sz="1600">
              <a:latin typeface="Arial Narrow"/>
              <a:ea typeface="Arial Narrow"/>
              <a:cs typeface="Arial Narrow"/>
              <a:sym typeface="Arial Narrow"/>
            </a:endParaRPr>
          </a:p>
          <a:p>
            <a:pPr marL="0" lvl="0" indent="0" algn="l" rtl="0">
              <a:spcBef>
                <a:spcPts val="1200"/>
              </a:spcBef>
              <a:spcAft>
                <a:spcPts val="0"/>
              </a:spcAft>
              <a:buNone/>
            </a:pPr>
            <a:endParaRPr/>
          </a:p>
        </p:txBody>
      </p:sp>
      <p:sp>
        <p:nvSpPr>
          <p:cNvPr id="261" name="Google Shape;261;p31"/>
          <p:cNvSpPr txBox="1">
            <a:spLocks noGrp="1"/>
          </p:cNvSpPr>
          <p:nvPr>
            <p:ph type="title"/>
          </p:nvPr>
        </p:nvSpPr>
        <p:spPr>
          <a:xfrm>
            <a:off x="1035173" y="393332"/>
            <a:ext cx="6965100" cy="1202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F394D"/>
              </a:buClr>
              <a:buSzPts val="1400"/>
              <a:buFont typeface="Arial Narrow"/>
              <a:buNone/>
            </a:pPr>
            <a:r>
              <a:rPr lang="en-US" b="1">
                <a:solidFill>
                  <a:schemeClr val="dk2"/>
                </a:solidFill>
                <a:latin typeface="Arial Narrow"/>
                <a:ea typeface="Arial Narrow"/>
                <a:cs typeface="Arial Narrow"/>
                <a:sym typeface="Arial Narrow"/>
              </a:rPr>
              <a:t>STEM</a:t>
            </a:r>
            <a:endParaRPr>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4"/>
          <p:cNvSpPr/>
          <p:nvPr/>
        </p:nvSpPr>
        <p:spPr>
          <a:xfrm>
            <a:off x="745225" y="1693375"/>
            <a:ext cx="7941600" cy="46233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000"/>
              </a:spcBef>
              <a:spcAft>
                <a:spcPts val="0"/>
              </a:spcAft>
              <a:buClr>
                <a:schemeClr val="dk1"/>
              </a:buClr>
              <a:buSzPts val="2400"/>
              <a:buFont typeface="Calibri"/>
              <a:buNone/>
            </a:pPr>
            <a:r>
              <a:rPr lang="en-US" sz="2400" b="0" i="0" u="none" strike="noStrike" cap="none">
                <a:solidFill>
                  <a:schemeClr val="dk1"/>
                </a:solidFill>
                <a:latin typeface="Arial Narrow"/>
                <a:ea typeface="Arial Narrow"/>
                <a:cs typeface="Arial Narrow"/>
                <a:sym typeface="Arial Narrow"/>
              </a:rPr>
              <a:t>We use Compass as a means of communication between classroom teachers and parents.</a:t>
            </a:r>
            <a:endParaRPr sz="2400" b="0" i="0" u="none" strike="noStrike" cap="none">
              <a:solidFill>
                <a:schemeClr val="dk1"/>
              </a:solidFill>
              <a:latin typeface="Arial Narrow"/>
              <a:ea typeface="Arial Narrow"/>
              <a:cs typeface="Arial Narrow"/>
              <a:sym typeface="Arial Narrow"/>
            </a:endParaRPr>
          </a:p>
          <a:p>
            <a:pPr marL="0" marR="0" lvl="0" indent="0" algn="l" rtl="0">
              <a:lnSpc>
                <a:spcPct val="115000"/>
              </a:lnSpc>
              <a:spcBef>
                <a:spcPts val="1000"/>
              </a:spcBef>
              <a:spcAft>
                <a:spcPts val="0"/>
              </a:spcAft>
              <a:buClr>
                <a:schemeClr val="dk1"/>
              </a:buClr>
              <a:buSzPts val="2400"/>
              <a:buFont typeface="Calibri"/>
              <a:buNone/>
            </a:pPr>
            <a:r>
              <a:rPr lang="en-US" sz="2400" b="0" i="0" u="none" strike="noStrike" cap="none">
                <a:solidFill>
                  <a:schemeClr val="dk1"/>
                </a:solidFill>
                <a:latin typeface="Arial Narrow"/>
                <a:ea typeface="Arial Narrow"/>
                <a:cs typeface="Arial Narrow"/>
                <a:sym typeface="Arial Narrow"/>
              </a:rPr>
              <a:t>If you would like any further information about Compass, see the Office.</a:t>
            </a:r>
            <a:endParaRPr sz="2400" b="0" i="0" u="none" strike="noStrike" cap="none">
              <a:solidFill>
                <a:schemeClr val="dk1"/>
              </a:solidFill>
              <a:latin typeface="Arial Narrow"/>
              <a:ea typeface="Arial Narrow"/>
              <a:cs typeface="Arial Narrow"/>
              <a:sym typeface="Arial Narrow"/>
            </a:endParaRPr>
          </a:p>
          <a:p>
            <a:pPr marL="0" marR="0" lvl="0" indent="0" algn="l" rtl="0">
              <a:lnSpc>
                <a:spcPct val="115000"/>
              </a:lnSpc>
              <a:spcBef>
                <a:spcPts val="1000"/>
              </a:spcBef>
              <a:spcAft>
                <a:spcPts val="0"/>
              </a:spcAft>
              <a:buClr>
                <a:srgbClr val="333333"/>
              </a:buClr>
              <a:buSzPts val="1800"/>
              <a:buFont typeface="Arial Narrow"/>
              <a:buNone/>
            </a:pPr>
            <a:r>
              <a:rPr lang="en-US" sz="2400" b="0" i="0" u="none" strike="noStrike" cap="none">
                <a:solidFill>
                  <a:schemeClr val="dk1"/>
                </a:solidFill>
                <a:latin typeface="Arial Narrow"/>
                <a:ea typeface="Arial Narrow"/>
                <a:cs typeface="Arial Narrow"/>
                <a:sym typeface="Arial Narrow"/>
              </a:rPr>
              <a:t>Please check Compass regularly for </a:t>
            </a:r>
            <a:endParaRPr sz="2400" b="0" i="0" u="none" strike="noStrike" cap="none">
              <a:solidFill>
                <a:schemeClr val="dk1"/>
              </a:solidFill>
              <a:latin typeface="Arial Narrow"/>
              <a:ea typeface="Arial Narrow"/>
              <a:cs typeface="Arial Narrow"/>
              <a:sym typeface="Arial Narrow"/>
            </a:endParaRPr>
          </a:p>
          <a:p>
            <a:pPr marL="0" marR="0" lvl="0" indent="0" algn="l" rtl="0">
              <a:lnSpc>
                <a:spcPct val="115000"/>
              </a:lnSpc>
              <a:spcBef>
                <a:spcPts val="1000"/>
              </a:spcBef>
              <a:spcAft>
                <a:spcPts val="0"/>
              </a:spcAft>
              <a:buClr>
                <a:srgbClr val="333333"/>
              </a:buClr>
              <a:buSzPts val="1800"/>
              <a:buFont typeface="Arial Narrow"/>
              <a:buNone/>
            </a:pPr>
            <a:r>
              <a:rPr lang="en-US" sz="2400" b="0" i="0" u="none" strike="noStrike" cap="none">
                <a:solidFill>
                  <a:schemeClr val="dk1"/>
                </a:solidFill>
                <a:latin typeface="Arial Narrow"/>
                <a:ea typeface="Arial Narrow"/>
                <a:cs typeface="Arial Narrow"/>
                <a:sym typeface="Arial Narrow"/>
              </a:rPr>
              <a:t>upcoming events and to log absences</a:t>
            </a:r>
            <a:endParaRPr sz="2400" b="0" i="0" u="none" strike="noStrike" cap="none">
              <a:solidFill>
                <a:schemeClr val="dk1"/>
              </a:solidFill>
              <a:latin typeface="Arial Narrow"/>
              <a:ea typeface="Arial Narrow"/>
              <a:cs typeface="Arial Narrow"/>
              <a:sym typeface="Arial Narrow"/>
            </a:endParaRPr>
          </a:p>
          <a:p>
            <a:pPr marL="342900" marR="0" lvl="0" indent="-431800" algn="l" rtl="0">
              <a:lnSpc>
                <a:spcPct val="115000"/>
              </a:lnSpc>
              <a:spcBef>
                <a:spcPts val="1000"/>
              </a:spcBef>
              <a:spcAft>
                <a:spcPts val="0"/>
              </a:spcAft>
              <a:buClr>
                <a:schemeClr val="dk1"/>
              </a:buClr>
              <a:buSzPts val="2400"/>
              <a:buFont typeface="Noto Sans Symbols"/>
              <a:buChar char="∙"/>
            </a:pPr>
            <a:r>
              <a:rPr lang="en-US" sz="2400" b="0" i="0" u="none" strike="noStrike" cap="none">
                <a:solidFill>
                  <a:schemeClr val="dk1"/>
                </a:solidFill>
                <a:latin typeface="Arial Narrow"/>
                <a:ea typeface="Arial Narrow"/>
                <a:cs typeface="Arial Narrow"/>
                <a:sym typeface="Arial Narrow"/>
              </a:rPr>
              <a:t>School Newsletter - available from</a:t>
            </a:r>
            <a:br>
              <a:rPr lang="en-US" sz="2400" b="0" i="0" u="none" strike="noStrike" cap="none">
                <a:solidFill>
                  <a:schemeClr val="dk1"/>
                </a:solidFill>
                <a:latin typeface="Arial Narrow"/>
                <a:ea typeface="Arial Narrow"/>
                <a:cs typeface="Arial Narrow"/>
                <a:sym typeface="Arial Narrow"/>
              </a:rPr>
            </a:br>
            <a:r>
              <a:rPr lang="en-US" sz="2400" b="0" i="0" u="none" strike="noStrike" cap="none">
                <a:solidFill>
                  <a:schemeClr val="dk1"/>
                </a:solidFill>
                <a:latin typeface="Arial Narrow"/>
                <a:ea typeface="Arial Narrow"/>
                <a:cs typeface="Arial Narrow"/>
                <a:sym typeface="Arial Narrow"/>
              </a:rPr>
              <a:t>school website and notification</a:t>
            </a:r>
            <a:br>
              <a:rPr lang="en-US" sz="2400" b="0" i="0" u="none" strike="noStrike" cap="none">
                <a:solidFill>
                  <a:schemeClr val="dk1"/>
                </a:solidFill>
                <a:latin typeface="Arial Narrow"/>
                <a:ea typeface="Arial Narrow"/>
                <a:cs typeface="Arial Narrow"/>
                <a:sym typeface="Arial Narrow"/>
              </a:rPr>
            </a:br>
            <a:r>
              <a:rPr lang="en-US" sz="2400" b="0" i="0" u="none" strike="noStrike" cap="none">
                <a:solidFill>
                  <a:schemeClr val="dk1"/>
                </a:solidFill>
                <a:latin typeface="Arial Narrow"/>
                <a:ea typeface="Arial Narrow"/>
                <a:cs typeface="Arial Narrow"/>
                <a:sym typeface="Arial Narrow"/>
              </a:rPr>
              <a:t>on Compass.</a:t>
            </a:r>
            <a:endParaRPr sz="2400" b="0" i="0" u="none" strike="noStrike" cap="none">
              <a:solidFill>
                <a:schemeClr val="dk1"/>
              </a:solidFill>
              <a:latin typeface="Arial Narrow"/>
              <a:ea typeface="Arial Narrow"/>
              <a:cs typeface="Arial Narrow"/>
              <a:sym typeface="Arial Narrow"/>
            </a:endParaRPr>
          </a:p>
          <a:p>
            <a:pPr marL="0" marR="0" lvl="0" indent="0" algn="l" rtl="0">
              <a:lnSpc>
                <a:spcPct val="115000"/>
              </a:lnSpc>
              <a:spcBef>
                <a:spcPts val="1000"/>
              </a:spcBef>
              <a:spcAft>
                <a:spcPts val="0"/>
              </a:spcAft>
              <a:buClr>
                <a:srgbClr val="000000"/>
              </a:buClr>
              <a:buSzPts val="14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15000"/>
              </a:lnSpc>
              <a:spcBef>
                <a:spcPts val="1000"/>
              </a:spcBef>
              <a:spcAft>
                <a:spcPts val="0"/>
              </a:spcAft>
              <a:buClr>
                <a:srgbClr val="000000"/>
              </a:buClr>
              <a:buSzPts val="1400"/>
              <a:buFont typeface="Arial"/>
              <a:buNone/>
            </a:pPr>
            <a:endParaRPr sz="2400" b="0" i="0" u="none" strike="noStrike" cap="none">
              <a:solidFill>
                <a:schemeClr val="dk1"/>
              </a:solidFill>
              <a:latin typeface="Arial"/>
              <a:ea typeface="Arial"/>
              <a:cs typeface="Arial"/>
              <a:sym typeface="Arial"/>
            </a:endParaRPr>
          </a:p>
        </p:txBody>
      </p:sp>
      <p:pic>
        <p:nvPicPr>
          <p:cNvPr id="131" name="Google Shape;131;p14"/>
          <p:cNvPicPr preferRelativeResize="0"/>
          <p:nvPr/>
        </p:nvPicPr>
        <p:blipFill rotWithShape="1">
          <a:blip r:embed="rId3">
            <a:alphaModFix/>
          </a:blip>
          <a:srcRect/>
          <a:stretch/>
        </p:blipFill>
        <p:spPr>
          <a:xfrm>
            <a:off x="2627784" y="177839"/>
            <a:ext cx="4176464" cy="1461762"/>
          </a:xfrm>
          <a:prstGeom prst="rect">
            <a:avLst/>
          </a:prstGeom>
          <a:noFill/>
          <a:ln>
            <a:noFill/>
          </a:ln>
        </p:spPr>
      </p:pic>
      <p:grpSp>
        <p:nvGrpSpPr>
          <p:cNvPr id="132" name="Google Shape;132;p14"/>
          <p:cNvGrpSpPr/>
          <p:nvPr/>
        </p:nvGrpSpPr>
        <p:grpSpPr>
          <a:xfrm>
            <a:off x="5416088" y="3428921"/>
            <a:ext cx="3346151" cy="2620545"/>
            <a:chOff x="4883763" y="3012017"/>
            <a:chExt cx="3878696" cy="3037609"/>
          </a:xfrm>
        </p:grpSpPr>
        <p:pic>
          <p:nvPicPr>
            <p:cNvPr id="133" name="Google Shape;133;p14"/>
            <p:cNvPicPr preferRelativeResize="0"/>
            <p:nvPr/>
          </p:nvPicPr>
          <p:blipFill rotWithShape="1">
            <a:blip r:embed="rId4">
              <a:alphaModFix/>
            </a:blip>
            <a:srcRect t="6192" r="54222" b="31429"/>
            <a:stretch/>
          </p:blipFill>
          <p:spPr>
            <a:xfrm>
              <a:off x="4998500" y="3012017"/>
              <a:ext cx="3763959" cy="3037609"/>
            </a:xfrm>
            <a:prstGeom prst="rect">
              <a:avLst/>
            </a:prstGeom>
            <a:noFill/>
            <a:ln>
              <a:noFill/>
            </a:ln>
          </p:spPr>
        </p:pic>
        <p:sp>
          <p:nvSpPr>
            <p:cNvPr id="134" name="Google Shape;134;p14"/>
            <p:cNvSpPr/>
            <p:nvPr/>
          </p:nvSpPr>
          <p:spPr>
            <a:xfrm>
              <a:off x="4883763" y="5128502"/>
              <a:ext cx="2571600" cy="4725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5" name="Google Shape;135;p14"/>
          <p:cNvSpPr txBox="1"/>
          <p:nvPr/>
        </p:nvSpPr>
        <p:spPr>
          <a:xfrm>
            <a:off x="431515" y="349321"/>
            <a:ext cx="84969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2"/>
          <p:cNvSpPr txBox="1">
            <a:spLocks noGrp="1"/>
          </p:cNvSpPr>
          <p:nvPr>
            <p:ph type="body" idx="1"/>
          </p:nvPr>
        </p:nvSpPr>
        <p:spPr>
          <a:xfrm>
            <a:off x="658675" y="1898550"/>
            <a:ext cx="7401300" cy="47193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700">
                <a:latin typeface="Arial Narrow"/>
                <a:ea typeface="Arial Narrow"/>
                <a:cs typeface="Arial Narrow"/>
                <a:sym typeface="Arial Narrow"/>
              </a:rPr>
              <a:t>In their French classes, students work equally on their speaking, listening, reading and writing skills, just as they do in their English classes. This term students are learning to talk and write about time and the things they do each day. The first few minutes of every class is spent revising standard questions like name, age, where they live, the date and the weather as well as beginning to apply current topics in partner conversations. This is designed to allow all students to experience success and to develop confidence with the language through repetition.</a:t>
            </a:r>
            <a:endParaRPr sz="1700">
              <a:latin typeface="Arial Narrow"/>
              <a:ea typeface="Arial Narrow"/>
              <a:cs typeface="Arial Narrow"/>
              <a:sym typeface="Arial Narrow"/>
            </a:endParaRPr>
          </a:p>
          <a:p>
            <a:pPr marL="0" lvl="0" indent="0" algn="l" rtl="0">
              <a:lnSpc>
                <a:spcPct val="115000"/>
              </a:lnSpc>
              <a:spcBef>
                <a:spcPts val="1200"/>
              </a:spcBef>
              <a:spcAft>
                <a:spcPts val="0"/>
              </a:spcAft>
              <a:buClr>
                <a:schemeClr val="dk1"/>
              </a:buClr>
              <a:buSzPts val="1100"/>
              <a:buFont typeface="Arial"/>
              <a:buNone/>
            </a:pPr>
            <a:r>
              <a:rPr lang="en-US" sz="1700">
                <a:latin typeface="Arial Narrow"/>
                <a:ea typeface="Arial Narrow"/>
                <a:cs typeface="Arial Narrow"/>
                <a:sym typeface="Arial Narrow"/>
              </a:rPr>
              <a:t>Written work adds the dimension of reading and writing to complement the oral and aural components.</a:t>
            </a:r>
            <a:endParaRPr sz="1700">
              <a:latin typeface="Arial Narrow"/>
              <a:ea typeface="Arial Narrow"/>
              <a:cs typeface="Arial Narrow"/>
              <a:sym typeface="Arial Narrow"/>
            </a:endParaRPr>
          </a:p>
          <a:p>
            <a:pPr marL="0" lvl="0" indent="0" algn="l" rtl="0">
              <a:lnSpc>
                <a:spcPct val="115000"/>
              </a:lnSpc>
              <a:spcBef>
                <a:spcPts val="1200"/>
              </a:spcBef>
              <a:spcAft>
                <a:spcPts val="0"/>
              </a:spcAft>
              <a:buClr>
                <a:schemeClr val="dk1"/>
              </a:buClr>
              <a:buSzPts val="1100"/>
              <a:buFont typeface="Arial"/>
              <a:buNone/>
            </a:pPr>
            <a:r>
              <a:rPr lang="en-US" sz="1700">
                <a:latin typeface="Arial Narrow"/>
                <a:ea typeface="Arial Narrow"/>
                <a:cs typeface="Arial Narrow"/>
                <a:sym typeface="Arial Narrow"/>
              </a:rPr>
              <a:t>A variety of formats is used to present content in order to reinforce concepts on the one hand and to create and maintain interest and motivation on the other.</a:t>
            </a:r>
            <a:endParaRPr sz="1700">
              <a:latin typeface="Arial Narrow"/>
              <a:ea typeface="Arial Narrow"/>
              <a:cs typeface="Arial Narrow"/>
              <a:sym typeface="Arial Narrow"/>
            </a:endParaRPr>
          </a:p>
          <a:p>
            <a:pPr marL="0" lvl="0" indent="0" algn="l" rtl="0">
              <a:spcBef>
                <a:spcPts val="1200"/>
              </a:spcBef>
              <a:spcAft>
                <a:spcPts val="0"/>
              </a:spcAft>
              <a:buNone/>
            </a:pPr>
            <a:endParaRPr sz="2500"/>
          </a:p>
        </p:txBody>
      </p:sp>
      <p:sp>
        <p:nvSpPr>
          <p:cNvPr id="268" name="Google Shape;268;p32"/>
          <p:cNvSpPr txBox="1">
            <a:spLocks noGrp="1"/>
          </p:cNvSpPr>
          <p:nvPr>
            <p:ph type="title"/>
          </p:nvPr>
        </p:nvSpPr>
        <p:spPr>
          <a:xfrm>
            <a:off x="1035173" y="393332"/>
            <a:ext cx="6965100" cy="1202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F394D"/>
              </a:buClr>
              <a:buSzPts val="1400"/>
              <a:buFont typeface="Arial Narrow"/>
              <a:buNone/>
            </a:pPr>
            <a:r>
              <a:rPr lang="en-US" b="1">
                <a:solidFill>
                  <a:schemeClr val="dk2"/>
                </a:solidFill>
                <a:latin typeface="Arial Narrow"/>
                <a:ea typeface="Arial Narrow"/>
                <a:cs typeface="Arial Narrow"/>
                <a:sym typeface="Arial Narrow"/>
              </a:rPr>
              <a:t>FRENCH</a:t>
            </a:r>
            <a:endParaRPr>
              <a:solidFill>
                <a:schemeClr val="dk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3"/>
          <p:cNvSpPr txBox="1">
            <a:spLocks noGrp="1"/>
          </p:cNvSpPr>
          <p:nvPr>
            <p:ph type="body" idx="1"/>
          </p:nvPr>
        </p:nvSpPr>
        <p:spPr>
          <a:xfrm>
            <a:off x="263475" y="1595725"/>
            <a:ext cx="8648100" cy="48825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300">
                <a:latin typeface="Arial Narrow"/>
                <a:ea typeface="Arial Narrow"/>
                <a:cs typeface="Arial Narrow"/>
                <a:sym typeface="Arial Narrow"/>
              </a:rPr>
              <a:t>The PE program emphasizes sportsmanship and fosters healthy, respectful competition, teaching students to appreciate both winning and losing.</a:t>
            </a:r>
            <a:endParaRPr sz="1300">
              <a:latin typeface="Arial Narrow"/>
              <a:ea typeface="Arial Narrow"/>
              <a:cs typeface="Arial Narrow"/>
              <a:sym typeface="Arial Narrow"/>
            </a:endParaRPr>
          </a:p>
          <a:p>
            <a:pPr marL="0" lvl="0" indent="0" algn="l" rtl="0">
              <a:lnSpc>
                <a:spcPct val="115000"/>
              </a:lnSpc>
              <a:spcBef>
                <a:spcPts val="1200"/>
              </a:spcBef>
              <a:spcAft>
                <a:spcPts val="0"/>
              </a:spcAft>
              <a:buClr>
                <a:schemeClr val="dk1"/>
              </a:buClr>
              <a:buSzPts val="1100"/>
              <a:buFont typeface="Arial"/>
              <a:buNone/>
            </a:pPr>
            <a:r>
              <a:rPr lang="en-US" sz="1300">
                <a:latin typeface="Arial Narrow"/>
                <a:ea typeface="Arial Narrow"/>
                <a:cs typeface="Arial Narrow"/>
                <a:sym typeface="Arial Narrow"/>
              </a:rPr>
              <a:t>The program focuses on three main areas:</a:t>
            </a:r>
            <a:endParaRPr sz="1300">
              <a:latin typeface="Arial Narrow"/>
              <a:ea typeface="Arial Narrow"/>
              <a:cs typeface="Arial Narrow"/>
              <a:sym typeface="Arial Narrow"/>
            </a:endParaRPr>
          </a:p>
          <a:p>
            <a:pPr marL="457200" lvl="0" indent="-228600" algn="l" rtl="0">
              <a:lnSpc>
                <a:spcPct val="115000"/>
              </a:lnSpc>
              <a:spcBef>
                <a:spcPts val="1200"/>
              </a:spcBef>
              <a:spcAft>
                <a:spcPts val="0"/>
              </a:spcAft>
              <a:buClr>
                <a:schemeClr val="dk1"/>
              </a:buClr>
              <a:buSzPts val="1100"/>
              <a:buFont typeface="Arial"/>
              <a:buNone/>
            </a:pPr>
            <a:r>
              <a:rPr lang="en-US" sz="1300">
                <a:latin typeface="Arial Narrow"/>
                <a:ea typeface="Arial Narrow"/>
                <a:cs typeface="Arial Narrow"/>
                <a:sym typeface="Arial Narrow"/>
              </a:rPr>
              <a:t>1.</a:t>
            </a:r>
            <a:r>
              <a:rPr lang="en-US" sz="600">
                <a:latin typeface="Arial Narrow"/>
                <a:ea typeface="Arial Narrow"/>
                <a:cs typeface="Arial Narrow"/>
                <a:sym typeface="Arial Narrow"/>
              </a:rPr>
              <a:t> 	</a:t>
            </a:r>
            <a:r>
              <a:rPr lang="en-US" sz="1300">
                <a:latin typeface="Arial Narrow"/>
                <a:ea typeface="Arial Narrow"/>
                <a:cs typeface="Arial Narrow"/>
                <a:sym typeface="Arial Narrow"/>
              </a:rPr>
              <a:t>Moving the Body</a:t>
            </a:r>
            <a:endParaRPr sz="1300">
              <a:latin typeface="Arial Narrow"/>
              <a:ea typeface="Arial Narrow"/>
              <a:cs typeface="Arial Narrow"/>
              <a:sym typeface="Arial Narrow"/>
            </a:endParaRPr>
          </a:p>
          <a:p>
            <a:pPr marL="457200" lvl="0" indent="-228600" algn="l" rtl="0">
              <a:lnSpc>
                <a:spcPct val="115000"/>
              </a:lnSpc>
              <a:spcBef>
                <a:spcPts val="1200"/>
              </a:spcBef>
              <a:spcAft>
                <a:spcPts val="0"/>
              </a:spcAft>
              <a:buClr>
                <a:schemeClr val="dk1"/>
              </a:buClr>
              <a:buSzPts val="1100"/>
              <a:buFont typeface="Arial"/>
              <a:buNone/>
            </a:pPr>
            <a:r>
              <a:rPr lang="en-US" sz="1300">
                <a:latin typeface="Arial Narrow"/>
                <a:ea typeface="Arial Narrow"/>
                <a:cs typeface="Arial Narrow"/>
                <a:sym typeface="Arial Narrow"/>
              </a:rPr>
              <a:t>2.</a:t>
            </a:r>
            <a:r>
              <a:rPr lang="en-US" sz="600">
                <a:latin typeface="Arial Narrow"/>
                <a:ea typeface="Arial Narrow"/>
                <a:cs typeface="Arial Narrow"/>
                <a:sym typeface="Arial Narrow"/>
              </a:rPr>
              <a:t> 	</a:t>
            </a:r>
            <a:r>
              <a:rPr lang="en-US" sz="1300">
                <a:latin typeface="Arial Narrow"/>
                <a:ea typeface="Arial Narrow"/>
                <a:cs typeface="Arial Narrow"/>
                <a:sym typeface="Arial Narrow"/>
              </a:rPr>
              <a:t>Understanding Movement</a:t>
            </a:r>
            <a:endParaRPr sz="1300">
              <a:latin typeface="Arial Narrow"/>
              <a:ea typeface="Arial Narrow"/>
              <a:cs typeface="Arial Narrow"/>
              <a:sym typeface="Arial Narrow"/>
            </a:endParaRPr>
          </a:p>
          <a:p>
            <a:pPr marL="457200" lvl="0" indent="-228600" algn="l" rtl="0">
              <a:lnSpc>
                <a:spcPct val="115000"/>
              </a:lnSpc>
              <a:spcBef>
                <a:spcPts val="1200"/>
              </a:spcBef>
              <a:spcAft>
                <a:spcPts val="0"/>
              </a:spcAft>
              <a:buClr>
                <a:schemeClr val="dk1"/>
              </a:buClr>
              <a:buSzPts val="1100"/>
              <a:buFont typeface="Arial"/>
              <a:buNone/>
            </a:pPr>
            <a:r>
              <a:rPr lang="en-US" sz="1300">
                <a:latin typeface="Arial Narrow"/>
                <a:ea typeface="Arial Narrow"/>
                <a:cs typeface="Arial Narrow"/>
                <a:sym typeface="Arial Narrow"/>
              </a:rPr>
              <a:t>3.</a:t>
            </a:r>
            <a:r>
              <a:rPr lang="en-US" sz="600">
                <a:latin typeface="Arial Narrow"/>
                <a:ea typeface="Arial Narrow"/>
                <a:cs typeface="Arial Narrow"/>
                <a:sym typeface="Arial Narrow"/>
              </a:rPr>
              <a:t> 	</a:t>
            </a:r>
            <a:r>
              <a:rPr lang="en-US" sz="1300">
                <a:latin typeface="Arial Narrow"/>
                <a:ea typeface="Arial Narrow"/>
                <a:cs typeface="Arial Narrow"/>
                <a:sym typeface="Arial Narrow"/>
              </a:rPr>
              <a:t>Learning through Movement</a:t>
            </a:r>
            <a:endParaRPr sz="1300">
              <a:latin typeface="Arial Narrow"/>
              <a:ea typeface="Arial Narrow"/>
              <a:cs typeface="Arial Narrow"/>
              <a:sym typeface="Arial Narrow"/>
            </a:endParaRPr>
          </a:p>
          <a:p>
            <a:pPr marL="457200" lvl="0" indent="-292100" algn="l" rtl="0">
              <a:lnSpc>
                <a:spcPct val="115000"/>
              </a:lnSpc>
              <a:spcBef>
                <a:spcPts val="1200"/>
              </a:spcBef>
              <a:spcAft>
                <a:spcPts val="0"/>
              </a:spcAft>
              <a:buClr>
                <a:schemeClr val="dk1"/>
              </a:buClr>
              <a:buSzPts val="1000"/>
              <a:buFont typeface="Arial Narrow"/>
              <a:buChar char="●"/>
            </a:pPr>
            <a:r>
              <a:rPr lang="en-US" sz="1300">
                <a:latin typeface="Arial Narrow"/>
                <a:ea typeface="Arial Narrow"/>
                <a:cs typeface="Arial Narrow"/>
                <a:sym typeface="Arial Narrow"/>
              </a:rPr>
              <a:t>Students in Years 3 and 4 will continue to enhance their foundational motor skills, including bouncing, catching, hitting, throwing, rolling, and kicking.</a:t>
            </a:r>
            <a:endParaRPr sz="1300">
              <a:latin typeface="Arial Narrow"/>
              <a:ea typeface="Arial Narrow"/>
              <a:cs typeface="Arial Narrow"/>
              <a:sym typeface="Arial Narrow"/>
            </a:endParaRPr>
          </a:p>
          <a:p>
            <a:pPr marL="457200" lvl="0" indent="-292100" algn="l" rtl="0">
              <a:lnSpc>
                <a:spcPct val="115000"/>
              </a:lnSpc>
              <a:spcBef>
                <a:spcPts val="0"/>
              </a:spcBef>
              <a:spcAft>
                <a:spcPts val="0"/>
              </a:spcAft>
              <a:buClr>
                <a:schemeClr val="dk1"/>
              </a:buClr>
              <a:buSzPts val="1000"/>
              <a:buFont typeface="Arial Narrow"/>
              <a:buChar char="●"/>
            </a:pPr>
            <a:r>
              <a:rPr lang="en-US" sz="1300">
                <a:latin typeface="Arial Narrow"/>
                <a:ea typeface="Arial Narrow"/>
                <a:cs typeface="Arial Narrow"/>
                <a:sym typeface="Arial Narrow"/>
              </a:rPr>
              <a:t>They will explore the common elements found in major and minor games.</a:t>
            </a:r>
            <a:endParaRPr sz="1300">
              <a:latin typeface="Arial Narrow"/>
              <a:ea typeface="Arial Narrow"/>
              <a:cs typeface="Arial Narrow"/>
              <a:sym typeface="Arial Narrow"/>
            </a:endParaRPr>
          </a:p>
          <a:p>
            <a:pPr marL="457200" lvl="0" indent="-292100" algn="l" rtl="0">
              <a:lnSpc>
                <a:spcPct val="115000"/>
              </a:lnSpc>
              <a:spcBef>
                <a:spcPts val="0"/>
              </a:spcBef>
              <a:spcAft>
                <a:spcPts val="0"/>
              </a:spcAft>
              <a:buClr>
                <a:schemeClr val="dk1"/>
              </a:buClr>
              <a:buSzPts val="1000"/>
              <a:buFont typeface="Arial Narrow"/>
              <a:buChar char="●"/>
            </a:pPr>
            <a:r>
              <a:rPr lang="en-US" sz="1300">
                <a:latin typeface="Arial Narrow"/>
                <a:ea typeface="Arial Narrow"/>
                <a:cs typeface="Arial Narrow"/>
                <a:sym typeface="Arial Narrow"/>
              </a:rPr>
              <a:t>Fitness assessments in Terms 2 and 4 are an integral part of the curriculum. These assessments provide students the opportunity to analyze their results, reflect on their health and well-being, and introduce them to Cross Country and Athletics.</a:t>
            </a:r>
            <a:endParaRPr sz="1300">
              <a:latin typeface="Arial Narrow"/>
              <a:ea typeface="Arial Narrow"/>
              <a:cs typeface="Arial Narrow"/>
              <a:sym typeface="Arial Narrow"/>
            </a:endParaRPr>
          </a:p>
          <a:p>
            <a:pPr marL="457200" lvl="0" indent="-292100" algn="l" rtl="0">
              <a:lnSpc>
                <a:spcPct val="115000"/>
              </a:lnSpc>
              <a:spcBef>
                <a:spcPts val="0"/>
              </a:spcBef>
              <a:spcAft>
                <a:spcPts val="0"/>
              </a:spcAft>
              <a:buClr>
                <a:schemeClr val="dk1"/>
              </a:buClr>
              <a:buSzPts val="1000"/>
              <a:buFont typeface="Arial Narrow"/>
              <a:buChar char="●"/>
            </a:pPr>
            <a:r>
              <a:rPr lang="en-US" sz="1300">
                <a:latin typeface="Arial Narrow"/>
                <a:ea typeface="Arial Narrow"/>
                <a:cs typeface="Arial Narrow"/>
                <a:sym typeface="Arial Narrow"/>
              </a:rPr>
              <a:t>Students will begin to take on leadership roles while learning the basic rules and scoring systems of various sports and games.</a:t>
            </a:r>
            <a:endParaRPr sz="1300">
              <a:latin typeface="Arial Narrow"/>
              <a:ea typeface="Arial Narrow"/>
              <a:cs typeface="Arial Narrow"/>
              <a:sym typeface="Arial Narrow"/>
            </a:endParaRPr>
          </a:p>
          <a:p>
            <a:pPr marL="457200" lvl="0" indent="-292100" algn="l" rtl="0">
              <a:lnSpc>
                <a:spcPct val="115000"/>
              </a:lnSpc>
              <a:spcBef>
                <a:spcPts val="0"/>
              </a:spcBef>
              <a:spcAft>
                <a:spcPts val="0"/>
              </a:spcAft>
              <a:buClr>
                <a:schemeClr val="dk1"/>
              </a:buClr>
              <a:buSzPts val="1000"/>
              <a:buFont typeface="Arial Narrow"/>
              <a:buChar char="●"/>
            </a:pPr>
            <a:r>
              <a:rPr lang="en-US" sz="1300">
                <a:latin typeface="Arial Narrow"/>
                <a:ea typeface="Arial Narrow"/>
                <a:cs typeface="Arial Narrow"/>
                <a:sym typeface="Arial Narrow"/>
              </a:rPr>
              <a:t>Students can participate in Interschool sports, such as Cross Country, Athletics, and Swimming (age-dependent, they must be 9 years or older).</a:t>
            </a:r>
            <a:endParaRPr sz="1300">
              <a:latin typeface="Arial Narrow"/>
              <a:ea typeface="Arial Narrow"/>
              <a:cs typeface="Arial Narrow"/>
              <a:sym typeface="Arial Narrow"/>
            </a:endParaRPr>
          </a:p>
          <a:p>
            <a:pPr marL="457200" lvl="0" indent="-292100" algn="l" rtl="0">
              <a:lnSpc>
                <a:spcPct val="115000"/>
              </a:lnSpc>
              <a:spcBef>
                <a:spcPts val="0"/>
              </a:spcBef>
              <a:spcAft>
                <a:spcPts val="0"/>
              </a:spcAft>
              <a:buClr>
                <a:schemeClr val="dk1"/>
              </a:buClr>
              <a:buSzPts val="1000"/>
              <a:buFont typeface="Arial Narrow"/>
              <a:buChar char="●"/>
            </a:pPr>
            <a:r>
              <a:rPr lang="en-US" sz="1300">
                <a:latin typeface="Arial Narrow"/>
                <a:ea typeface="Arial Narrow"/>
                <a:cs typeface="Arial Narrow"/>
                <a:sym typeface="Arial Narrow"/>
              </a:rPr>
              <a:t>Students participate in weekly Intra-school sports, focusing on skill development and understanding the rules of specific games and sports. This prepares them for future Interschool sports in Years 5 and 6.</a:t>
            </a:r>
            <a:endParaRPr sz="1300">
              <a:latin typeface="Arial Narrow"/>
              <a:ea typeface="Arial Narrow"/>
              <a:cs typeface="Arial Narrow"/>
              <a:sym typeface="Arial Narrow"/>
            </a:endParaRPr>
          </a:p>
          <a:p>
            <a:pPr marL="0" lvl="0" indent="0" algn="l" rtl="0">
              <a:spcBef>
                <a:spcPts val="1200"/>
              </a:spcBef>
              <a:spcAft>
                <a:spcPts val="0"/>
              </a:spcAft>
              <a:buNone/>
            </a:pPr>
            <a:endParaRPr/>
          </a:p>
        </p:txBody>
      </p:sp>
      <p:sp>
        <p:nvSpPr>
          <p:cNvPr id="275" name="Google Shape;275;p33"/>
          <p:cNvSpPr txBox="1">
            <a:spLocks noGrp="1"/>
          </p:cNvSpPr>
          <p:nvPr>
            <p:ph type="title"/>
          </p:nvPr>
        </p:nvSpPr>
        <p:spPr>
          <a:xfrm>
            <a:off x="1035173" y="393332"/>
            <a:ext cx="6965100" cy="1202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F394D"/>
              </a:buClr>
              <a:buSzPts val="1400"/>
              <a:buFont typeface="Arial Narrow"/>
              <a:buNone/>
            </a:pPr>
            <a:r>
              <a:rPr lang="en-US" b="1">
                <a:solidFill>
                  <a:schemeClr val="dk2"/>
                </a:solidFill>
                <a:latin typeface="Arial Narrow"/>
                <a:ea typeface="Arial Narrow"/>
                <a:cs typeface="Arial Narrow"/>
                <a:sym typeface="Arial Narrow"/>
              </a:rPr>
              <a:t>PHYSICAL EDUCATION</a:t>
            </a:r>
            <a:endParaRPr>
              <a:solidFill>
                <a:schemeClr val="dk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4"/>
          <p:cNvSpPr txBox="1">
            <a:spLocks noGrp="1"/>
          </p:cNvSpPr>
          <p:nvPr>
            <p:ph type="body" idx="1"/>
          </p:nvPr>
        </p:nvSpPr>
        <p:spPr>
          <a:xfrm>
            <a:off x="1002701" y="1759049"/>
            <a:ext cx="7117200" cy="39873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900">
                <a:latin typeface="Arial Narrow"/>
                <a:ea typeface="Arial Narrow"/>
                <a:cs typeface="Arial Narrow"/>
                <a:sym typeface="Arial Narrow"/>
              </a:rPr>
              <a:t>PA encompasses Music, Dance and Drama. The students perform, create and respond as performers and audience. In Music they engage in listening and singing, games and body percussion, and use an assortment of tuned and untuned instruments including the recorder. They look at elements such as: beat, rhythm, pitch, dynamics, tempo, texture, form, harmony and melody, and compose with formal and informal notation. In Drama students act impromptu and with short scripts, and in Dance learn a variety of choreographed routines. Notable events include the Soiree and Christmas Concert. Students from 3-6 may join the Choir which meets on Friday during the 1</a:t>
            </a:r>
            <a:r>
              <a:rPr lang="en-US" sz="1900" baseline="30000">
                <a:latin typeface="Arial Narrow"/>
                <a:ea typeface="Arial Narrow"/>
                <a:cs typeface="Arial Narrow"/>
                <a:sym typeface="Arial Narrow"/>
              </a:rPr>
              <a:t>st</a:t>
            </a:r>
            <a:r>
              <a:rPr lang="en-US" sz="1900">
                <a:latin typeface="Arial Narrow"/>
                <a:ea typeface="Arial Narrow"/>
                <a:cs typeface="Arial Narrow"/>
                <a:sym typeface="Arial Narrow"/>
              </a:rPr>
              <a:t> half of lunch time.</a:t>
            </a:r>
            <a:endParaRPr sz="1900">
              <a:latin typeface="Arial Narrow"/>
              <a:ea typeface="Arial Narrow"/>
              <a:cs typeface="Arial Narrow"/>
              <a:sym typeface="Arial Narrow"/>
            </a:endParaRPr>
          </a:p>
          <a:p>
            <a:pPr marL="0" lvl="0" indent="0" algn="l" rtl="0">
              <a:spcBef>
                <a:spcPts val="1200"/>
              </a:spcBef>
              <a:spcAft>
                <a:spcPts val="0"/>
              </a:spcAft>
              <a:buNone/>
            </a:pPr>
            <a:endParaRPr/>
          </a:p>
        </p:txBody>
      </p:sp>
      <p:sp>
        <p:nvSpPr>
          <p:cNvPr id="282" name="Google Shape;282;p34"/>
          <p:cNvSpPr txBox="1">
            <a:spLocks noGrp="1"/>
          </p:cNvSpPr>
          <p:nvPr>
            <p:ph type="title"/>
          </p:nvPr>
        </p:nvSpPr>
        <p:spPr>
          <a:xfrm>
            <a:off x="1078748" y="300332"/>
            <a:ext cx="6965100" cy="1202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F394D"/>
              </a:buClr>
              <a:buSzPts val="1400"/>
              <a:buFont typeface="Arial Narrow"/>
              <a:buNone/>
            </a:pPr>
            <a:r>
              <a:rPr lang="en-US" b="1">
                <a:solidFill>
                  <a:schemeClr val="dk2"/>
                </a:solidFill>
                <a:latin typeface="Arial Narrow"/>
                <a:ea typeface="Arial Narrow"/>
                <a:cs typeface="Arial Narrow"/>
                <a:sym typeface="Arial Narrow"/>
              </a:rPr>
              <a:t>PERFORMING ARTS</a:t>
            </a:r>
            <a:endParaRPr>
              <a:solidFill>
                <a:schemeClr val="dk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5"/>
          <p:cNvSpPr txBox="1">
            <a:spLocks noGrp="1"/>
          </p:cNvSpPr>
          <p:nvPr>
            <p:ph type="body" idx="1"/>
          </p:nvPr>
        </p:nvSpPr>
        <p:spPr>
          <a:xfrm>
            <a:off x="717625" y="1828200"/>
            <a:ext cx="6965100" cy="41274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2100">
                <a:solidFill>
                  <a:srgbClr val="374151"/>
                </a:solidFill>
                <a:latin typeface="Arial Narrow"/>
                <a:ea typeface="Arial Narrow"/>
                <a:cs typeface="Arial Narrow"/>
                <a:sym typeface="Arial Narrow"/>
              </a:rPr>
              <a:t>Students explore how artists, craftspeople, and designers bring ideas to life through various visual forms and processes, developing both conceptual and expressive skills. Through creating and responding to visual artworks, students delve into a variety of ideas, concepts, and perspectives. They draw inspiration from other artists, artworks, symbolic systems, beliefs, and visual arts practices across different cultures, societies, and time periods. They further develop a range of skills across a variety of media, including pencil, paint, clay and textiles. Please ensure all students have a named art smock.</a:t>
            </a:r>
            <a:endParaRPr sz="2100">
              <a:solidFill>
                <a:srgbClr val="374151"/>
              </a:solidFill>
              <a:latin typeface="Arial Narrow"/>
              <a:ea typeface="Arial Narrow"/>
              <a:cs typeface="Arial Narrow"/>
              <a:sym typeface="Arial Narrow"/>
            </a:endParaRPr>
          </a:p>
          <a:p>
            <a:pPr marL="0" lvl="0" indent="0" algn="l" rtl="0">
              <a:spcBef>
                <a:spcPts val="1200"/>
              </a:spcBef>
              <a:spcAft>
                <a:spcPts val="0"/>
              </a:spcAft>
              <a:buNone/>
            </a:pPr>
            <a:endParaRPr/>
          </a:p>
        </p:txBody>
      </p:sp>
      <p:sp>
        <p:nvSpPr>
          <p:cNvPr id="289" name="Google Shape;289;p35"/>
          <p:cNvSpPr txBox="1">
            <a:spLocks noGrp="1"/>
          </p:cNvSpPr>
          <p:nvPr>
            <p:ph type="title"/>
          </p:nvPr>
        </p:nvSpPr>
        <p:spPr>
          <a:xfrm>
            <a:off x="1089448" y="393332"/>
            <a:ext cx="6965100" cy="1202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F394D"/>
              </a:buClr>
              <a:buSzPts val="1400"/>
              <a:buFont typeface="Arial Narrow"/>
              <a:buNone/>
            </a:pPr>
            <a:r>
              <a:rPr lang="en-US" b="1">
                <a:solidFill>
                  <a:schemeClr val="dk2"/>
                </a:solidFill>
                <a:latin typeface="Arial Narrow"/>
                <a:ea typeface="Arial Narrow"/>
                <a:cs typeface="Arial Narrow"/>
                <a:sym typeface="Arial Narrow"/>
              </a:rPr>
              <a:t>VISUAL ARTS</a:t>
            </a:r>
            <a:endParaRPr>
              <a:solidFill>
                <a:schemeClr val="dk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p36"/>
          <p:cNvPicPr preferRelativeResize="0"/>
          <p:nvPr/>
        </p:nvPicPr>
        <p:blipFill>
          <a:blip r:embed="rId3">
            <a:alphaModFix/>
          </a:blip>
          <a:stretch>
            <a:fillRect/>
          </a:stretch>
        </p:blipFill>
        <p:spPr>
          <a:xfrm>
            <a:off x="152400" y="968725"/>
            <a:ext cx="8839200" cy="492056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37"/>
          <p:cNvPicPr preferRelativeResize="0"/>
          <p:nvPr/>
        </p:nvPicPr>
        <p:blipFill>
          <a:blip r:embed="rId3">
            <a:alphaModFix/>
          </a:blip>
          <a:stretch>
            <a:fillRect/>
          </a:stretch>
        </p:blipFill>
        <p:spPr>
          <a:xfrm>
            <a:off x="152400" y="959663"/>
            <a:ext cx="8839199" cy="493868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38"/>
          <p:cNvPicPr preferRelativeResize="0"/>
          <p:nvPr/>
        </p:nvPicPr>
        <p:blipFill>
          <a:blip r:embed="rId3">
            <a:alphaModFix/>
          </a:blip>
          <a:stretch>
            <a:fillRect/>
          </a:stretch>
        </p:blipFill>
        <p:spPr>
          <a:xfrm>
            <a:off x="152400" y="937138"/>
            <a:ext cx="8839202" cy="498372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312"/>
        <p:cNvGrpSpPr/>
        <p:nvPr/>
      </p:nvGrpSpPr>
      <p:grpSpPr>
        <a:xfrm>
          <a:off x="0" y="0"/>
          <a:ext cx="0" cy="0"/>
          <a:chOff x="0" y="0"/>
          <a:chExt cx="0" cy="0"/>
        </a:xfrm>
      </p:grpSpPr>
      <p:sp>
        <p:nvSpPr>
          <p:cNvPr id="313" name="Google Shape;313;p39"/>
          <p:cNvSpPr txBox="1">
            <a:spLocks noGrp="1"/>
          </p:cNvSpPr>
          <p:nvPr>
            <p:ph type="body" idx="1"/>
          </p:nvPr>
        </p:nvSpPr>
        <p:spPr>
          <a:xfrm>
            <a:off x="323525" y="2385575"/>
            <a:ext cx="8496900" cy="741000"/>
          </a:xfrm>
          <a:prstGeom prst="rect">
            <a:avLst/>
          </a:prstGeom>
          <a:noFill/>
          <a:ln>
            <a:noFill/>
          </a:ln>
          <a:effectLst>
            <a:reflection stA="36000" endPos="67000" dist="38100" dir="5400000" fadeDir="5400012" sy="-100000" algn="bl" rotWithShape="0"/>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2"/>
              </a:buClr>
              <a:buSzPts val="2040"/>
              <a:buFont typeface="Courgette"/>
              <a:buNone/>
            </a:pPr>
            <a:r>
              <a:rPr lang="en-US" sz="5000" i="0" u="none" strike="noStrike" cap="none">
                <a:solidFill>
                  <a:schemeClr val="dk1"/>
                </a:solidFill>
                <a:latin typeface="Alata"/>
                <a:ea typeface="Alata"/>
                <a:cs typeface="Alata"/>
                <a:sym typeface="Alata"/>
              </a:rPr>
              <a:t>Question &amp; Answer </a:t>
            </a:r>
            <a:r>
              <a:rPr lang="en-US" sz="5000">
                <a:latin typeface="Alata"/>
                <a:ea typeface="Alata"/>
                <a:cs typeface="Alata"/>
                <a:sym typeface="Alata"/>
              </a:rPr>
              <a:t>T</a:t>
            </a:r>
            <a:r>
              <a:rPr lang="en-US" sz="5000" i="0" u="none" strike="noStrike" cap="none">
                <a:solidFill>
                  <a:schemeClr val="dk1"/>
                </a:solidFill>
                <a:latin typeface="Alata"/>
                <a:ea typeface="Alata"/>
                <a:cs typeface="Alata"/>
                <a:sym typeface="Alata"/>
              </a:rPr>
              <a:t>ime</a:t>
            </a:r>
            <a:endParaRPr sz="5000">
              <a:solidFill>
                <a:schemeClr val="dk1"/>
              </a:solidFill>
              <a:latin typeface="Alata"/>
              <a:ea typeface="Alata"/>
              <a:cs typeface="Alata"/>
              <a:sym typeface="Alat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40"/>
        <p:cNvGrpSpPr/>
        <p:nvPr/>
      </p:nvGrpSpPr>
      <p:grpSpPr>
        <a:xfrm>
          <a:off x="0" y="0"/>
          <a:ext cx="0" cy="0"/>
          <a:chOff x="0" y="0"/>
          <a:chExt cx="0" cy="0"/>
        </a:xfrm>
      </p:grpSpPr>
      <p:sp>
        <p:nvSpPr>
          <p:cNvPr id="141" name="Google Shape;141;p15"/>
          <p:cNvSpPr txBox="1"/>
          <p:nvPr/>
        </p:nvSpPr>
        <p:spPr>
          <a:xfrm>
            <a:off x="385732" y="1336431"/>
            <a:ext cx="8453468" cy="5477658"/>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800"/>
              </a:spcBef>
              <a:spcAft>
                <a:spcPts val="0"/>
              </a:spcAft>
              <a:buClr>
                <a:schemeClr val="dk1"/>
              </a:buClr>
              <a:buSzPts val="2000"/>
              <a:buFont typeface="Arial"/>
              <a:buNone/>
            </a:pPr>
            <a:endParaRPr sz="2400" b="0" i="0" u="sng" strike="noStrike" cap="none">
              <a:solidFill>
                <a:schemeClr val="dk1"/>
              </a:solidFill>
              <a:latin typeface="Arial Narrow"/>
              <a:ea typeface="Arial Narrow"/>
              <a:cs typeface="Arial Narrow"/>
              <a:sym typeface="Arial Narrow"/>
            </a:endParaRPr>
          </a:p>
        </p:txBody>
      </p:sp>
      <p:sp>
        <p:nvSpPr>
          <p:cNvPr id="142" name="Google Shape;142;p15"/>
          <p:cNvSpPr txBox="1"/>
          <p:nvPr/>
        </p:nvSpPr>
        <p:spPr>
          <a:xfrm>
            <a:off x="385732" y="139834"/>
            <a:ext cx="8230730" cy="642802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4000" b="1" i="0" u="none" strike="noStrike" cap="none">
              <a:solidFill>
                <a:schemeClr val="dk2"/>
              </a:solidFill>
              <a:latin typeface="Arial Narrow"/>
              <a:ea typeface="Arial Narrow"/>
              <a:cs typeface="Arial Narrow"/>
              <a:sym typeface="Arial Narrow"/>
            </a:endParaRPr>
          </a:p>
          <a:p>
            <a:pPr marL="0" marR="0" lvl="0" indent="0" algn="ctr" rtl="0">
              <a:lnSpc>
                <a:spcPct val="100000"/>
              </a:lnSpc>
              <a:spcBef>
                <a:spcPts val="0"/>
              </a:spcBef>
              <a:spcAft>
                <a:spcPts val="0"/>
              </a:spcAft>
              <a:buClr>
                <a:srgbClr val="000000"/>
              </a:buClr>
              <a:buSzPts val="4000"/>
              <a:buFont typeface="Arial"/>
              <a:buNone/>
            </a:pPr>
            <a:r>
              <a:rPr lang="en-US" sz="4000" b="1">
                <a:solidFill>
                  <a:schemeClr val="dk2"/>
                </a:solidFill>
                <a:latin typeface="Arial Narrow"/>
                <a:ea typeface="Arial Narrow"/>
                <a:cs typeface="Arial Narrow"/>
                <a:sym typeface="Arial Narrow"/>
              </a:rPr>
              <a:t>Smart watches and mobile phones</a:t>
            </a:r>
            <a:endParaRPr sz="14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sng" strike="noStrike" cap="none">
              <a:solidFill>
                <a:schemeClr val="dk1"/>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en-US" sz="2400">
                <a:solidFill>
                  <a:schemeClr val="dk1"/>
                </a:solidFill>
                <a:latin typeface="Arial Narrow"/>
                <a:ea typeface="Arial Narrow"/>
                <a:cs typeface="Arial Narrow"/>
                <a:sym typeface="Arial Narrow"/>
              </a:rPr>
              <a:t>ALL mobile phones and smart watches need to be locked in safes in the Year 5 and 6 portables. Phones are not to be used on school grounds. </a:t>
            </a:r>
            <a:endParaRPr sz="2400">
              <a:solidFill>
                <a:schemeClr val="dk1"/>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73763"/>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6"/>
          <p:cNvSpPr txBox="1">
            <a:spLocks noGrp="1"/>
          </p:cNvSpPr>
          <p:nvPr>
            <p:ph type="title"/>
          </p:nvPr>
        </p:nvSpPr>
        <p:spPr>
          <a:xfrm>
            <a:off x="613875" y="203675"/>
            <a:ext cx="7822800" cy="1202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2060"/>
              </a:buClr>
              <a:buSzPts val="1400"/>
              <a:buFont typeface="Arial Narrow"/>
              <a:buNone/>
            </a:pPr>
            <a:r>
              <a:rPr lang="en-US" sz="3959" b="1">
                <a:solidFill>
                  <a:schemeClr val="dk2"/>
                </a:solidFill>
                <a:latin typeface="Arial Narrow"/>
                <a:ea typeface="Arial Narrow"/>
                <a:cs typeface="Arial Narrow"/>
                <a:sym typeface="Arial Narrow"/>
              </a:rPr>
              <a:t>Attendance is important for your child's learning</a:t>
            </a:r>
            <a:endParaRPr>
              <a:solidFill>
                <a:schemeClr val="dk2"/>
              </a:solidFill>
            </a:endParaRPr>
          </a:p>
        </p:txBody>
      </p:sp>
      <p:pic>
        <p:nvPicPr>
          <p:cNvPr id="149" name="Google Shape;149;p16"/>
          <p:cNvPicPr preferRelativeResize="0"/>
          <p:nvPr/>
        </p:nvPicPr>
        <p:blipFill rotWithShape="1">
          <a:blip r:embed="rId3">
            <a:alphaModFix/>
          </a:blip>
          <a:srcRect/>
          <a:stretch/>
        </p:blipFill>
        <p:spPr>
          <a:xfrm>
            <a:off x="152400" y="1440550"/>
            <a:ext cx="8839200" cy="50890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17"/>
          <p:cNvPicPr preferRelativeResize="0"/>
          <p:nvPr/>
        </p:nvPicPr>
        <p:blipFill rotWithShape="1">
          <a:blip r:embed="rId3">
            <a:alphaModFix/>
          </a:blip>
          <a:srcRect/>
          <a:stretch/>
        </p:blipFill>
        <p:spPr>
          <a:xfrm>
            <a:off x="433952" y="822163"/>
            <a:ext cx="8054109" cy="5630887"/>
          </a:xfrm>
          <a:prstGeom prst="rect">
            <a:avLst/>
          </a:prstGeom>
          <a:noFill/>
          <a:ln>
            <a:noFill/>
          </a:ln>
        </p:spPr>
      </p:pic>
      <p:sp>
        <p:nvSpPr>
          <p:cNvPr id="156" name="Google Shape;156;p17"/>
          <p:cNvSpPr txBox="1"/>
          <p:nvPr/>
        </p:nvSpPr>
        <p:spPr>
          <a:xfrm>
            <a:off x="1410345" y="174957"/>
            <a:ext cx="6896746" cy="86177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002060"/>
                </a:solidFill>
                <a:latin typeface="Arial Narrow"/>
                <a:ea typeface="Arial Narrow"/>
                <a:cs typeface="Arial Narrow"/>
                <a:sym typeface="Arial Narrow"/>
              </a:rPr>
              <a:t>CRPS Instructional Model</a:t>
            </a:r>
            <a:endParaRPr sz="3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8"/>
          <p:cNvSpPr txBox="1">
            <a:spLocks noGrp="1"/>
          </p:cNvSpPr>
          <p:nvPr>
            <p:ph type="title"/>
          </p:nvPr>
        </p:nvSpPr>
        <p:spPr>
          <a:xfrm>
            <a:off x="1095025" y="2493976"/>
            <a:ext cx="6965100" cy="1033800"/>
          </a:xfrm>
          <a:prstGeom prst="rect">
            <a:avLst/>
          </a:prstGeom>
          <a:effectLst>
            <a:outerShdw blurRad="57150" dist="19050" dir="5400000" algn="bl" rotWithShape="0">
              <a:srgbClr val="000000">
                <a:alpha val="50000"/>
              </a:srgbClr>
            </a:outerShdw>
            <a:reflection stA="19000" endPos="73000" fadeDir="5400012" sy="-100000" algn="bl" rotWithShape="0"/>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8000">
                <a:latin typeface="Alata"/>
                <a:ea typeface="Alata"/>
                <a:cs typeface="Alata"/>
                <a:sym typeface="Alata"/>
              </a:rPr>
              <a:t>LITERACY</a:t>
            </a:r>
            <a:endParaRPr sz="8000">
              <a:latin typeface="Alata"/>
              <a:ea typeface="Alata"/>
              <a:cs typeface="Alata"/>
              <a:sym typeface="Alat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67"/>
        <p:cNvGrpSpPr/>
        <p:nvPr/>
      </p:nvGrpSpPr>
      <p:grpSpPr>
        <a:xfrm>
          <a:off x="0" y="0"/>
          <a:ext cx="0" cy="0"/>
          <a:chOff x="0" y="0"/>
          <a:chExt cx="0" cy="0"/>
        </a:xfrm>
      </p:grpSpPr>
      <p:sp>
        <p:nvSpPr>
          <p:cNvPr id="168" name="Google Shape;168;p19"/>
          <p:cNvSpPr txBox="1">
            <a:spLocks noGrp="1"/>
          </p:cNvSpPr>
          <p:nvPr>
            <p:ph type="body" idx="1"/>
          </p:nvPr>
        </p:nvSpPr>
        <p:spPr>
          <a:xfrm>
            <a:off x="616841" y="287901"/>
            <a:ext cx="8229600" cy="6034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2"/>
              </a:buClr>
              <a:buSzPts val="2040"/>
              <a:buFont typeface="Courgette"/>
              <a:buNone/>
            </a:pPr>
            <a:r>
              <a:rPr lang="en-US" sz="4000" b="1" i="0" u="none" strike="noStrike" cap="none">
                <a:solidFill>
                  <a:schemeClr val="dk2"/>
                </a:solidFill>
                <a:latin typeface="Arial Narrow"/>
                <a:ea typeface="Arial Narrow"/>
                <a:cs typeface="Arial Narrow"/>
                <a:sym typeface="Arial Narrow"/>
              </a:rPr>
              <a:t>How we teach </a:t>
            </a:r>
            <a:r>
              <a:rPr lang="en-US" sz="4000" b="1">
                <a:solidFill>
                  <a:schemeClr val="dk2"/>
                </a:solidFill>
                <a:latin typeface="Arial Narrow"/>
                <a:ea typeface="Arial Narrow"/>
                <a:cs typeface="Arial Narrow"/>
                <a:sym typeface="Arial Narrow"/>
              </a:rPr>
              <a:t>r</a:t>
            </a:r>
            <a:r>
              <a:rPr lang="en-US" sz="4000" b="1" i="0" u="none" strike="noStrike" cap="none">
                <a:solidFill>
                  <a:schemeClr val="dk2"/>
                </a:solidFill>
                <a:latin typeface="Arial Narrow"/>
                <a:ea typeface="Arial Narrow"/>
                <a:cs typeface="Arial Narrow"/>
                <a:sym typeface="Arial Narrow"/>
              </a:rPr>
              <a:t>eading?</a:t>
            </a:r>
            <a:endParaRPr/>
          </a:p>
          <a:p>
            <a:pPr marL="0" marR="0" lvl="0" indent="0" algn="ctr" rtl="0">
              <a:lnSpc>
                <a:spcPct val="100000"/>
              </a:lnSpc>
              <a:spcBef>
                <a:spcPts val="0"/>
              </a:spcBef>
              <a:spcAft>
                <a:spcPts val="0"/>
              </a:spcAft>
              <a:buClr>
                <a:schemeClr val="accent2"/>
              </a:buClr>
              <a:buSzPts val="2040"/>
              <a:buFont typeface="Courgette"/>
              <a:buNone/>
            </a:pPr>
            <a:r>
              <a:rPr lang="en-US" sz="1800" b="1">
                <a:solidFill>
                  <a:srgbClr val="FF0000"/>
                </a:solidFill>
                <a:latin typeface="Arial Narrow"/>
                <a:ea typeface="Arial Narrow"/>
                <a:cs typeface="Arial Narrow"/>
                <a:sym typeface="Arial Narrow"/>
              </a:rPr>
              <a:t>All lessons f</a:t>
            </a:r>
            <a:r>
              <a:rPr lang="en-US" sz="1800" b="1" i="0" u="none" strike="noStrike" cap="none">
                <a:solidFill>
                  <a:srgbClr val="FF0000"/>
                </a:solidFill>
                <a:latin typeface="Arial Narrow"/>
                <a:ea typeface="Arial Narrow"/>
                <a:cs typeface="Arial Narrow"/>
                <a:sym typeface="Arial Narrow"/>
              </a:rPr>
              <a:t>ollow the CRPS Instructional Model and Gradual Release of Responsibility </a:t>
            </a:r>
            <a:endParaRPr sz="1800">
              <a:solidFill>
                <a:srgbClr val="FF0000"/>
              </a:solidFill>
            </a:endParaRPr>
          </a:p>
        </p:txBody>
      </p:sp>
      <p:sp>
        <p:nvSpPr>
          <p:cNvPr id="169" name="Google Shape;169;p19"/>
          <p:cNvSpPr txBox="1"/>
          <p:nvPr/>
        </p:nvSpPr>
        <p:spPr>
          <a:xfrm>
            <a:off x="503550" y="1365551"/>
            <a:ext cx="8136900" cy="50721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15000"/>
              </a:lnSpc>
              <a:spcBef>
                <a:spcPts val="0"/>
              </a:spcBef>
              <a:spcAft>
                <a:spcPts val="0"/>
              </a:spcAft>
              <a:buClr>
                <a:srgbClr val="000000"/>
              </a:buClr>
              <a:buSzPts val="2220"/>
              <a:buFont typeface="Noto Sans Symbols"/>
              <a:buChar char="●"/>
            </a:pPr>
            <a:r>
              <a:rPr lang="en-US" sz="2220" b="0" i="0" u="none" strike="noStrike" cap="none">
                <a:solidFill>
                  <a:schemeClr val="dk1"/>
                </a:solidFill>
                <a:latin typeface="Arial Narrow"/>
                <a:ea typeface="Arial Narrow"/>
                <a:cs typeface="Arial Narrow"/>
                <a:sym typeface="Arial Narrow"/>
              </a:rPr>
              <a:t>  Developing a love of reading</a:t>
            </a:r>
            <a:endParaRPr sz="1400" b="0" i="0" u="none" strike="noStrike" cap="none">
              <a:solidFill>
                <a:srgbClr val="000000"/>
              </a:solidFill>
              <a:latin typeface="Arial"/>
              <a:ea typeface="Arial"/>
              <a:cs typeface="Arial"/>
              <a:sym typeface="Arial"/>
            </a:endParaRPr>
          </a:p>
          <a:p>
            <a:pPr marL="457200" marR="0" lvl="0" indent="-228600" algn="l" rtl="0">
              <a:lnSpc>
                <a:spcPct val="115000"/>
              </a:lnSpc>
              <a:spcBef>
                <a:spcPts val="0"/>
              </a:spcBef>
              <a:spcAft>
                <a:spcPts val="0"/>
              </a:spcAft>
              <a:buClr>
                <a:srgbClr val="000000"/>
              </a:buClr>
              <a:buSzPts val="2220"/>
              <a:buFont typeface="Noto Sans Symbols"/>
              <a:buChar char="●"/>
            </a:pPr>
            <a:r>
              <a:rPr lang="en-US" sz="2220" b="0" i="0" u="none" strike="noStrike" cap="none">
                <a:solidFill>
                  <a:schemeClr val="dk1"/>
                </a:solidFill>
                <a:latin typeface="Arial Narrow"/>
                <a:ea typeface="Arial Narrow"/>
                <a:cs typeface="Arial Narrow"/>
                <a:sym typeface="Arial Narrow"/>
              </a:rPr>
              <a:t>  Reading a rich variety of quality literature</a:t>
            </a:r>
            <a:endParaRPr sz="2220" b="0" i="0" u="none" strike="noStrike" cap="none">
              <a:solidFill>
                <a:schemeClr val="dk1"/>
              </a:solidFill>
              <a:latin typeface="Arial Narrow"/>
              <a:ea typeface="Arial Narrow"/>
              <a:cs typeface="Arial Narrow"/>
              <a:sym typeface="Arial Narrow"/>
            </a:endParaRPr>
          </a:p>
          <a:p>
            <a:pPr marL="571500" marR="0" lvl="3" indent="-342900" algn="l" rtl="0">
              <a:lnSpc>
                <a:spcPct val="115000"/>
              </a:lnSpc>
              <a:spcBef>
                <a:spcPts val="0"/>
              </a:spcBef>
              <a:spcAft>
                <a:spcPts val="0"/>
              </a:spcAft>
              <a:buClr>
                <a:srgbClr val="000000"/>
              </a:buClr>
              <a:buSzPts val="2220"/>
              <a:buFont typeface="Noto Sans Symbols"/>
              <a:buChar char="●"/>
            </a:pPr>
            <a:r>
              <a:rPr lang="en-US" sz="2220" b="0" i="0" u="none" strike="noStrike" cap="none">
                <a:solidFill>
                  <a:schemeClr val="dk1"/>
                </a:solidFill>
                <a:latin typeface="Arial Narrow"/>
                <a:ea typeface="Arial Narrow"/>
                <a:cs typeface="Arial Narrow"/>
                <a:sym typeface="Arial Narrow"/>
              </a:rPr>
              <a:t>Independent reading/reading to self</a:t>
            </a:r>
            <a:endParaRPr sz="1400" b="0" i="0" u="none" strike="noStrike" cap="none">
              <a:solidFill>
                <a:srgbClr val="000000"/>
              </a:solidFill>
              <a:latin typeface="Arial"/>
              <a:ea typeface="Arial"/>
              <a:cs typeface="Arial"/>
              <a:sym typeface="Arial"/>
            </a:endParaRPr>
          </a:p>
          <a:p>
            <a:pPr marL="571500" marR="0" lvl="3" indent="-342900" algn="l" rtl="0">
              <a:lnSpc>
                <a:spcPct val="115000"/>
              </a:lnSpc>
              <a:spcBef>
                <a:spcPts val="0"/>
              </a:spcBef>
              <a:spcAft>
                <a:spcPts val="0"/>
              </a:spcAft>
              <a:buClr>
                <a:srgbClr val="000000"/>
              </a:buClr>
              <a:buSzPts val="2220"/>
              <a:buFont typeface="Noto Sans Symbols"/>
              <a:buChar char="●"/>
            </a:pPr>
            <a:r>
              <a:rPr lang="en-US" sz="2220" b="0" i="0" u="none" strike="noStrike" cap="none">
                <a:solidFill>
                  <a:schemeClr val="dk1"/>
                </a:solidFill>
                <a:latin typeface="Arial Narrow"/>
                <a:ea typeface="Arial Narrow"/>
                <a:cs typeface="Arial Narrow"/>
                <a:sym typeface="Arial Narrow"/>
              </a:rPr>
              <a:t>Explicit teaching of reading strategies</a:t>
            </a:r>
            <a:endParaRPr sz="1400" b="0" i="0" u="none" strike="noStrike" cap="none">
              <a:solidFill>
                <a:srgbClr val="000000"/>
              </a:solidFill>
              <a:latin typeface="Arial"/>
              <a:ea typeface="Arial"/>
              <a:cs typeface="Arial"/>
              <a:sym typeface="Arial"/>
            </a:endParaRPr>
          </a:p>
          <a:p>
            <a:pPr marL="571500" marR="0" lvl="3" indent="-342900" algn="l" rtl="0">
              <a:lnSpc>
                <a:spcPct val="115000"/>
              </a:lnSpc>
              <a:spcBef>
                <a:spcPts val="0"/>
              </a:spcBef>
              <a:spcAft>
                <a:spcPts val="0"/>
              </a:spcAft>
              <a:buClr>
                <a:srgbClr val="000000"/>
              </a:buClr>
              <a:buSzPts val="2220"/>
              <a:buFont typeface="Noto Sans Symbols"/>
              <a:buChar char="●"/>
            </a:pPr>
            <a:r>
              <a:rPr lang="en-US" sz="2220" b="0" i="0" u="none" strike="noStrike" cap="none">
                <a:solidFill>
                  <a:schemeClr val="dk1"/>
                </a:solidFill>
                <a:latin typeface="Arial Narrow"/>
                <a:ea typeface="Arial Narrow"/>
                <a:cs typeface="Arial Narrow"/>
                <a:sym typeface="Arial Narrow"/>
              </a:rPr>
              <a:t>Using a variety of instructional methods:</a:t>
            </a:r>
            <a:endParaRPr sz="1400" b="0" i="0" u="none" strike="noStrike" cap="none">
              <a:solidFill>
                <a:srgbClr val="000000"/>
              </a:solidFill>
              <a:latin typeface="Arial"/>
              <a:ea typeface="Arial"/>
              <a:cs typeface="Arial"/>
              <a:sym typeface="Arial"/>
            </a:endParaRPr>
          </a:p>
          <a:p>
            <a:pPr marL="1828800" marR="0" lvl="3" indent="-317500" algn="l" rtl="0">
              <a:lnSpc>
                <a:spcPct val="115000"/>
              </a:lnSpc>
              <a:spcBef>
                <a:spcPts val="0"/>
              </a:spcBef>
              <a:spcAft>
                <a:spcPts val="0"/>
              </a:spcAft>
              <a:buClr>
                <a:schemeClr val="dk1"/>
              </a:buClr>
              <a:buSzPts val="1400"/>
              <a:buChar char="●"/>
            </a:pPr>
            <a:r>
              <a:rPr lang="en-US" sz="647" b="0" i="0" u="none" strike="noStrike" cap="none">
                <a:solidFill>
                  <a:schemeClr val="dk1"/>
                </a:solidFill>
                <a:latin typeface="Times New Roman"/>
                <a:ea typeface="Times New Roman"/>
                <a:cs typeface="Times New Roman"/>
                <a:sym typeface="Times New Roman"/>
              </a:rPr>
              <a:t> </a:t>
            </a:r>
            <a:r>
              <a:rPr lang="en-US" sz="2220" b="0" i="0" u="none" strike="noStrike" cap="none">
                <a:solidFill>
                  <a:schemeClr val="dk1"/>
                </a:solidFill>
                <a:latin typeface="Arial Narrow"/>
                <a:ea typeface="Arial Narrow"/>
                <a:cs typeface="Arial Narrow"/>
                <a:sym typeface="Arial Narrow"/>
              </a:rPr>
              <a:t>Shared reading</a:t>
            </a:r>
            <a:endParaRPr sz="1400" b="0" i="0" u="none" strike="noStrike" cap="none">
              <a:solidFill>
                <a:srgbClr val="000000"/>
              </a:solidFill>
              <a:latin typeface="Arial"/>
              <a:ea typeface="Arial"/>
              <a:cs typeface="Arial"/>
              <a:sym typeface="Arial"/>
            </a:endParaRPr>
          </a:p>
          <a:p>
            <a:pPr marL="1828800" marR="0" lvl="3" indent="-317500" algn="l" rtl="0">
              <a:lnSpc>
                <a:spcPct val="115000"/>
              </a:lnSpc>
              <a:spcBef>
                <a:spcPts val="0"/>
              </a:spcBef>
              <a:spcAft>
                <a:spcPts val="0"/>
              </a:spcAft>
              <a:buClr>
                <a:schemeClr val="dk1"/>
              </a:buClr>
              <a:buSzPts val="1400"/>
              <a:buChar char="●"/>
            </a:pPr>
            <a:r>
              <a:rPr lang="en-US" sz="647" b="0" i="0" u="none" strike="noStrike" cap="none">
                <a:solidFill>
                  <a:schemeClr val="dk1"/>
                </a:solidFill>
                <a:latin typeface="Times New Roman"/>
                <a:ea typeface="Times New Roman"/>
                <a:cs typeface="Times New Roman"/>
                <a:sym typeface="Times New Roman"/>
              </a:rPr>
              <a:t> </a:t>
            </a:r>
            <a:r>
              <a:rPr lang="en-US" sz="2220" b="0" i="0" u="none" strike="noStrike" cap="none">
                <a:solidFill>
                  <a:schemeClr val="dk1"/>
                </a:solidFill>
                <a:latin typeface="Arial Narrow"/>
                <a:ea typeface="Arial Narrow"/>
                <a:cs typeface="Arial Narrow"/>
                <a:sym typeface="Arial Narrow"/>
              </a:rPr>
              <a:t>Modelled reading</a:t>
            </a:r>
            <a:endParaRPr sz="1400" b="0" i="0" u="none" strike="noStrike" cap="none">
              <a:solidFill>
                <a:srgbClr val="000000"/>
              </a:solidFill>
              <a:latin typeface="Arial"/>
              <a:ea typeface="Arial"/>
              <a:cs typeface="Arial"/>
              <a:sym typeface="Arial"/>
            </a:endParaRPr>
          </a:p>
          <a:p>
            <a:pPr marL="1828800" marR="0" lvl="3" indent="-317500" algn="l" rtl="0">
              <a:lnSpc>
                <a:spcPct val="115000"/>
              </a:lnSpc>
              <a:spcBef>
                <a:spcPts val="0"/>
              </a:spcBef>
              <a:spcAft>
                <a:spcPts val="0"/>
              </a:spcAft>
              <a:buClr>
                <a:schemeClr val="dk1"/>
              </a:buClr>
              <a:buSzPts val="1400"/>
              <a:buChar char="●"/>
            </a:pPr>
            <a:r>
              <a:rPr lang="en-US" sz="647" b="0" i="0" u="none" strike="noStrike" cap="none">
                <a:solidFill>
                  <a:schemeClr val="dk1"/>
                </a:solidFill>
                <a:latin typeface="Times New Roman"/>
                <a:ea typeface="Times New Roman"/>
                <a:cs typeface="Times New Roman"/>
                <a:sym typeface="Times New Roman"/>
              </a:rPr>
              <a:t> </a:t>
            </a:r>
            <a:r>
              <a:rPr lang="en-US" sz="2220" b="0" i="0" u="none" strike="noStrike" cap="none">
                <a:solidFill>
                  <a:schemeClr val="dk1"/>
                </a:solidFill>
                <a:latin typeface="Arial Narrow"/>
                <a:ea typeface="Arial Narrow"/>
                <a:cs typeface="Arial Narrow"/>
                <a:sym typeface="Arial Narrow"/>
              </a:rPr>
              <a:t>Think Aloud</a:t>
            </a:r>
            <a:endParaRPr sz="1400" b="0" i="0" u="none" strike="noStrike" cap="none">
              <a:solidFill>
                <a:srgbClr val="000000"/>
              </a:solidFill>
              <a:latin typeface="Arial"/>
              <a:ea typeface="Arial"/>
              <a:cs typeface="Arial"/>
              <a:sym typeface="Arial"/>
            </a:endParaRPr>
          </a:p>
          <a:p>
            <a:pPr marL="1828800" marR="0" lvl="3" indent="-317500" algn="l" rtl="0">
              <a:lnSpc>
                <a:spcPct val="115000"/>
              </a:lnSpc>
              <a:spcBef>
                <a:spcPts val="0"/>
              </a:spcBef>
              <a:spcAft>
                <a:spcPts val="0"/>
              </a:spcAft>
              <a:buClr>
                <a:schemeClr val="dk1"/>
              </a:buClr>
              <a:buSzPts val="1400"/>
              <a:buChar char="●"/>
            </a:pPr>
            <a:r>
              <a:rPr lang="en-US" sz="647" b="0" i="0" u="none" strike="noStrike" cap="none">
                <a:solidFill>
                  <a:schemeClr val="dk1"/>
                </a:solidFill>
                <a:latin typeface="Times New Roman"/>
                <a:ea typeface="Times New Roman"/>
                <a:cs typeface="Times New Roman"/>
                <a:sym typeface="Times New Roman"/>
              </a:rPr>
              <a:t> </a:t>
            </a:r>
            <a:r>
              <a:rPr lang="en-US" sz="2220" b="0" i="0" u="none" strike="noStrike" cap="none">
                <a:solidFill>
                  <a:schemeClr val="dk1"/>
                </a:solidFill>
                <a:latin typeface="Arial Narrow"/>
                <a:ea typeface="Arial Narrow"/>
                <a:cs typeface="Arial Narrow"/>
                <a:sym typeface="Arial Narrow"/>
              </a:rPr>
              <a:t>Conferencing and individual goal setting</a:t>
            </a:r>
            <a:endParaRPr sz="1400" b="0" i="0" u="none" strike="noStrike" cap="none">
              <a:solidFill>
                <a:srgbClr val="000000"/>
              </a:solidFill>
              <a:latin typeface="Arial"/>
              <a:ea typeface="Arial"/>
              <a:cs typeface="Arial"/>
              <a:sym typeface="Arial"/>
            </a:endParaRPr>
          </a:p>
          <a:p>
            <a:pPr marL="1828800" marR="0" lvl="3" indent="-317500" algn="l" rtl="0">
              <a:lnSpc>
                <a:spcPct val="115000"/>
              </a:lnSpc>
              <a:spcBef>
                <a:spcPts val="0"/>
              </a:spcBef>
              <a:spcAft>
                <a:spcPts val="0"/>
              </a:spcAft>
              <a:buClr>
                <a:schemeClr val="dk1"/>
              </a:buClr>
              <a:buSzPts val="1400"/>
              <a:buChar char="●"/>
            </a:pPr>
            <a:r>
              <a:rPr lang="en-US" sz="647" b="0" i="0" u="none" strike="noStrike" cap="none">
                <a:solidFill>
                  <a:schemeClr val="dk1"/>
                </a:solidFill>
                <a:latin typeface="Times New Roman"/>
                <a:ea typeface="Times New Roman"/>
                <a:cs typeface="Times New Roman"/>
                <a:sym typeface="Times New Roman"/>
              </a:rPr>
              <a:t> </a:t>
            </a:r>
            <a:r>
              <a:rPr lang="en-US" sz="2220" b="0" i="0" u="none" strike="noStrike" cap="none">
                <a:solidFill>
                  <a:schemeClr val="dk1"/>
                </a:solidFill>
                <a:latin typeface="Arial Narrow"/>
                <a:ea typeface="Arial Narrow"/>
                <a:cs typeface="Arial Narrow"/>
                <a:sym typeface="Arial Narrow"/>
              </a:rPr>
              <a:t>Strategy groups and </a:t>
            </a:r>
            <a:r>
              <a:rPr lang="en-US" sz="647" b="0" i="0" u="none" strike="noStrike" cap="none">
                <a:solidFill>
                  <a:schemeClr val="dk1"/>
                </a:solidFill>
                <a:latin typeface="Times New Roman"/>
                <a:ea typeface="Times New Roman"/>
                <a:cs typeface="Times New Roman"/>
                <a:sym typeface="Times New Roman"/>
              </a:rPr>
              <a:t> </a:t>
            </a:r>
            <a:r>
              <a:rPr lang="en-US" sz="2220" b="0" i="0" u="none" strike="noStrike" cap="none">
                <a:solidFill>
                  <a:schemeClr val="dk1"/>
                </a:solidFill>
                <a:latin typeface="Arial Narrow"/>
                <a:ea typeface="Arial Narrow"/>
                <a:cs typeface="Arial Narrow"/>
                <a:sym typeface="Arial Narrow"/>
              </a:rPr>
              <a:t>Guided Reading groups</a:t>
            </a:r>
            <a:endParaRPr sz="2520" b="0" i="0" u="none" strike="noStrike" cap="none">
              <a:solidFill>
                <a:schemeClr val="dk1"/>
              </a:solidFill>
              <a:latin typeface="Arial Narrow"/>
              <a:ea typeface="Arial Narrow"/>
              <a:cs typeface="Arial Narrow"/>
              <a:sym typeface="Arial Narrow"/>
            </a:endParaRPr>
          </a:p>
          <a:p>
            <a:pPr marL="457200" marR="0" lvl="0" indent="-317500" algn="ctr" rtl="0">
              <a:lnSpc>
                <a:spcPct val="115000"/>
              </a:lnSpc>
              <a:spcBef>
                <a:spcPts val="0"/>
              </a:spcBef>
              <a:spcAft>
                <a:spcPts val="0"/>
              </a:spcAft>
              <a:buClr>
                <a:schemeClr val="dk1"/>
              </a:buClr>
              <a:buSzPts val="2300"/>
              <a:buFont typeface="Arial Narrow"/>
              <a:buChar char="●"/>
            </a:pPr>
            <a:r>
              <a:rPr lang="en-US" sz="2300" b="0" i="0" u="none" strike="noStrike" cap="none">
                <a:solidFill>
                  <a:schemeClr val="dk1"/>
                </a:solidFill>
                <a:latin typeface="Arial Narrow"/>
                <a:ea typeface="Arial Narrow"/>
                <a:cs typeface="Arial Narrow"/>
                <a:sym typeface="Arial Narrow"/>
              </a:rPr>
              <a:t>Tracking thinking - Students are also required to track their thinking at different times and are taught a variety of ways in which to do this.</a:t>
            </a:r>
            <a:endParaRPr sz="2220" b="0" i="0" u="none" strike="noStrike" cap="none">
              <a:solidFill>
                <a:schemeClr val="dk1"/>
              </a:solidFill>
              <a:latin typeface="Arial Narrow"/>
              <a:ea typeface="Arial Narrow"/>
              <a:cs typeface="Arial Narrow"/>
              <a:sym typeface="Arial Narrow"/>
            </a:endParaRPr>
          </a:p>
        </p:txBody>
      </p:sp>
      <p:pic>
        <p:nvPicPr>
          <p:cNvPr id="170" name="Google Shape;170;p19" descr="Image result for reading"/>
          <p:cNvPicPr preferRelativeResize="0"/>
          <p:nvPr/>
        </p:nvPicPr>
        <p:blipFill rotWithShape="1">
          <a:blip r:embed="rId3">
            <a:alphaModFix/>
          </a:blip>
          <a:srcRect/>
          <a:stretch/>
        </p:blipFill>
        <p:spPr>
          <a:xfrm>
            <a:off x="5687709" y="1365538"/>
            <a:ext cx="2952750" cy="15525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75"/>
        <p:cNvGrpSpPr/>
        <p:nvPr/>
      </p:nvGrpSpPr>
      <p:grpSpPr>
        <a:xfrm>
          <a:off x="0" y="0"/>
          <a:ext cx="0" cy="0"/>
          <a:chOff x="0" y="0"/>
          <a:chExt cx="0" cy="0"/>
        </a:xfrm>
      </p:grpSpPr>
      <p:sp>
        <p:nvSpPr>
          <p:cNvPr id="176" name="Google Shape;176;p20"/>
          <p:cNvSpPr txBox="1">
            <a:spLocks noGrp="1"/>
          </p:cNvSpPr>
          <p:nvPr>
            <p:ph type="title"/>
          </p:nvPr>
        </p:nvSpPr>
        <p:spPr>
          <a:xfrm>
            <a:off x="467544" y="257200"/>
            <a:ext cx="8229600" cy="103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SzPts val="1400"/>
              <a:buFont typeface="Arial Narrow"/>
              <a:buNone/>
            </a:pPr>
            <a:r>
              <a:rPr lang="en-US" sz="4000" b="1" i="0" u="none" strike="noStrike" cap="none">
                <a:solidFill>
                  <a:schemeClr val="dk2"/>
                </a:solidFill>
                <a:latin typeface="Arial Narrow"/>
                <a:ea typeface="Arial Narrow"/>
                <a:cs typeface="Arial Narrow"/>
                <a:sym typeface="Arial Narrow"/>
              </a:rPr>
              <a:t>How we teach </a:t>
            </a:r>
            <a:r>
              <a:rPr lang="en-US" sz="4000" b="1">
                <a:solidFill>
                  <a:schemeClr val="dk2"/>
                </a:solidFill>
                <a:latin typeface="Arial Narrow"/>
                <a:ea typeface="Arial Narrow"/>
                <a:cs typeface="Arial Narrow"/>
                <a:sym typeface="Arial Narrow"/>
              </a:rPr>
              <a:t>w</a:t>
            </a:r>
            <a:r>
              <a:rPr lang="en-US" sz="4000" b="1" i="0" u="none" strike="noStrike" cap="none">
                <a:solidFill>
                  <a:schemeClr val="dk2"/>
                </a:solidFill>
                <a:latin typeface="Arial Narrow"/>
                <a:ea typeface="Arial Narrow"/>
                <a:cs typeface="Arial Narrow"/>
                <a:sym typeface="Arial Narrow"/>
              </a:rPr>
              <a:t>riting</a:t>
            </a:r>
            <a:r>
              <a:rPr lang="en-US" sz="4000" b="1" i="0" u="none" strike="noStrike" cap="none">
                <a:solidFill>
                  <a:srgbClr val="002060"/>
                </a:solidFill>
                <a:latin typeface="Arial Narrow"/>
                <a:ea typeface="Arial Narrow"/>
                <a:cs typeface="Arial Narrow"/>
                <a:sym typeface="Arial Narrow"/>
              </a:rPr>
              <a:t>?</a:t>
            </a:r>
            <a:br>
              <a:rPr lang="en-US" sz="4000" b="1" i="0" u="none" strike="noStrike" cap="none">
                <a:solidFill>
                  <a:srgbClr val="002060"/>
                </a:solidFill>
                <a:latin typeface="Arial Narrow"/>
                <a:ea typeface="Arial Narrow"/>
                <a:cs typeface="Arial Narrow"/>
                <a:sym typeface="Arial Narrow"/>
              </a:rPr>
            </a:br>
            <a:r>
              <a:rPr lang="en-US" sz="1800" b="1">
                <a:solidFill>
                  <a:srgbClr val="FF0000"/>
                </a:solidFill>
                <a:latin typeface="Arial Narrow"/>
                <a:ea typeface="Arial Narrow"/>
                <a:cs typeface="Arial Narrow"/>
                <a:sym typeface="Arial Narrow"/>
              </a:rPr>
              <a:t>All lessons f</a:t>
            </a:r>
            <a:r>
              <a:rPr lang="en-US" sz="1800" b="1" i="0" u="none" strike="noStrike" cap="none">
                <a:solidFill>
                  <a:srgbClr val="FF0000"/>
                </a:solidFill>
                <a:latin typeface="Arial Narrow"/>
                <a:ea typeface="Arial Narrow"/>
                <a:cs typeface="Arial Narrow"/>
                <a:sym typeface="Arial Narrow"/>
              </a:rPr>
              <a:t>ollow the CRPS Instructional Model and Gradual Release of Responsibility</a:t>
            </a:r>
            <a:endParaRPr sz="1800" b="1" i="0" u="none" strike="noStrike" cap="none">
              <a:solidFill>
                <a:srgbClr val="FF0000"/>
              </a:solidFill>
              <a:latin typeface="Jacques Francois Shadow"/>
              <a:ea typeface="Jacques Francois Shadow"/>
              <a:cs typeface="Jacques Francois Shadow"/>
              <a:sym typeface="Jacques Francois Shadow"/>
            </a:endParaRPr>
          </a:p>
        </p:txBody>
      </p:sp>
      <p:sp>
        <p:nvSpPr>
          <p:cNvPr id="177" name="Google Shape;177;p20"/>
          <p:cNvSpPr txBox="1">
            <a:spLocks noGrp="1"/>
          </p:cNvSpPr>
          <p:nvPr>
            <p:ph type="body" idx="1"/>
          </p:nvPr>
        </p:nvSpPr>
        <p:spPr>
          <a:xfrm>
            <a:off x="2467450" y="2129800"/>
            <a:ext cx="3269400" cy="3874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640"/>
              <a:buFont typeface="Arial"/>
              <a:buChar char="•"/>
            </a:pPr>
            <a:r>
              <a:rPr lang="en-US" sz="2400" b="0" i="0" u="none" strike="noStrike" cap="none">
                <a:solidFill>
                  <a:schemeClr val="dk1"/>
                </a:solidFill>
                <a:latin typeface="Arial Narrow"/>
                <a:ea typeface="Arial Narrow"/>
                <a:cs typeface="Arial Narrow"/>
                <a:sym typeface="Arial Narrow"/>
              </a:rPr>
              <a:t>Methods of instruction:</a:t>
            </a:r>
            <a:endParaRPr/>
          </a:p>
          <a:p>
            <a:pPr marL="698500" marR="0" lvl="1" indent="-342900" algn="l" rtl="0">
              <a:lnSpc>
                <a:spcPct val="100000"/>
              </a:lnSpc>
              <a:spcBef>
                <a:spcPts val="400"/>
              </a:spcBef>
              <a:spcAft>
                <a:spcPts val="0"/>
              </a:spcAft>
              <a:buClr>
                <a:schemeClr val="dk1"/>
              </a:buClr>
              <a:buSzPts val="2200"/>
              <a:buFont typeface="Arial"/>
              <a:buChar char="•"/>
            </a:pPr>
            <a:r>
              <a:rPr lang="en-US" sz="2000" b="0" i="0" u="none" strike="noStrike" cap="none">
                <a:solidFill>
                  <a:schemeClr val="dk1"/>
                </a:solidFill>
                <a:latin typeface="Arial Narrow"/>
                <a:ea typeface="Arial Narrow"/>
                <a:cs typeface="Arial Narrow"/>
                <a:sym typeface="Arial Narrow"/>
              </a:rPr>
              <a:t>Modelled writing</a:t>
            </a:r>
            <a:endParaRPr/>
          </a:p>
          <a:p>
            <a:pPr marL="698500" marR="0" lvl="1" indent="-342900" algn="l" rtl="0">
              <a:lnSpc>
                <a:spcPct val="100000"/>
              </a:lnSpc>
              <a:spcBef>
                <a:spcPts val="400"/>
              </a:spcBef>
              <a:spcAft>
                <a:spcPts val="0"/>
              </a:spcAft>
              <a:buClr>
                <a:schemeClr val="dk1"/>
              </a:buClr>
              <a:buSzPts val="2200"/>
              <a:buFont typeface="Arial"/>
              <a:buChar char="•"/>
            </a:pPr>
            <a:r>
              <a:rPr lang="en-US" sz="2000" b="0" i="0" u="none" strike="noStrike" cap="none">
                <a:solidFill>
                  <a:schemeClr val="dk1"/>
                </a:solidFill>
                <a:latin typeface="Arial Narrow"/>
                <a:ea typeface="Arial Narrow"/>
                <a:cs typeface="Arial Narrow"/>
                <a:sym typeface="Arial Narrow"/>
              </a:rPr>
              <a:t>Shared writing</a:t>
            </a:r>
            <a:endParaRPr/>
          </a:p>
          <a:p>
            <a:pPr marL="698500" marR="0" lvl="1" indent="-342900" algn="l" rtl="0">
              <a:lnSpc>
                <a:spcPct val="100000"/>
              </a:lnSpc>
              <a:spcBef>
                <a:spcPts val="400"/>
              </a:spcBef>
              <a:spcAft>
                <a:spcPts val="0"/>
              </a:spcAft>
              <a:buClr>
                <a:schemeClr val="dk1"/>
              </a:buClr>
              <a:buSzPts val="2200"/>
              <a:buFont typeface="Arial"/>
              <a:buChar char="•"/>
            </a:pPr>
            <a:r>
              <a:rPr lang="en-US" sz="2000" b="0" i="0" u="none" strike="noStrike" cap="none">
                <a:solidFill>
                  <a:schemeClr val="dk1"/>
                </a:solidFill>
                <a:latin typeface="Arial Narrow"/>
                <a:ea typeface="Arial Narrow"/>
                <a:cs typeface="Arial Narrow"/>
                <a:sym typeface="Arial Narrow"/>
              </a:rPr>
              <a:t>Conferencing</a:t>
            </a:r>
            <a:endParaRPr/>
          </a:p>
          <a:p>
            <a:pPr marL="472440" marR="0" lvl="0" indent="-213360" algn="l" rtl="0">
              <a:lnSpc>
                <a:spcPct val="100000"/>
              </a:lnSpc>
              <a:spcBef>
                <a:spcPts val="480"/>
              </a:spcBef>
              <a:spcAft>
                <a:spcPts val="0"/>
              </a:spcAft>
              <a:buClr>
                <a:schemeClr val="dk1"/>
              </a:buClr>
              <a:buSzPts val="2040"/>
              <a:buFont typeface="Arial"/>
              <a:buNone/>
            </a:pPr>
            <a:endParaRPr sz="2400" b="0" i="0" u="none" strike="noStrike" cap="none">
              <a:solidFill>
                <a:schemeClr val="dk1"/>
              </a:solidFill>
              <a:latin typeface="Arial Narrow"/>
              <a:ea typeface="Arial Narrow"/>
              <a:cs typeface="Arial Narrow"/>
              <a:sym typeface="Arial Narrow"/>
            </a:endParaRPr>
          </a:p>
          <a:p>
            <a:pPr marL="342900" marR="0" lvl="0" indent="-342900" algn="l" rtl="0">
              <a:lnSpc>
                <a:spcPct val="100000"/>
              </a:lnSpc>
              <a:spcBef>
                <a:spcPts val="480"/>
              </a:spcBef>
              <a:spcAft>
                <a:spcPts val="0"/>
              </a:spcAft>
              <a:buClr>
                <a:schemeClr val="dk1"/>
              </a:buClr>
              <a:buSzPts val="2640"/>
              <a:buFont typeface="Arial"/>
              <a:buChar char="•"/>
            </a:pPr>
            <a:r>
              <a:rPr lang="en-US">
                <a:latin typeface="Arial Narrow"/>
                <a:ea typeface="Arial Narrow"/>
                <a:cs typeface="Arial Narrow"/>
                <a:sym typeface="Arial Narrow"/>
              </a:rPr>
              <a:t>Pu</a:t>
            </a:r>
            <a:r>
              <a:rPr lang="en-US" sz="2400" b="0" i="0" u="none" strike="noStrike" cap="none">
                <a:solidFill>
                  <a:schemeClr val="dk1"/>
                </a:solidFill>
                <a:latin typeface="Arial Narrow"/>
                <a:ea typeface="Arial Narrow"/>
                <a:cs typeface="Arial Narrow"/>
                <a:sym typeface="Arial Narrow"/>
              </a:rPr>
              <a:t>rpose for writing:</a:t>
            </a:r>
            <a:endParaRPr/>
          </a:p>
          <a:p>
            <a:pPr marL="698500" marR="0" lvl="1" indent="-342900" algn="l" rtl="0">
              <a:lnSpc>
                <a:spcPct val="100000"/>
              </a:lnSpc>
              <a:spcBef>
                <a:spcPts val="400"/>
              </a:spcBef>
              <a:spcAft>
                <a:spcPts val="0"/>
              </a:spcAft>
              <a:buClr>
                <a:schemeClr val="dk1"/>
              </a:buClr>
              <a:buSzPts val="2200"/>
              <a:buFont typeface="Arial"/>
              <a:buChar char="•"/>
            </a:pPr>
            <a:r>
              <a:rPr lang="en-US" sz="2000" b="0" i="0" u="none" strike="noStrike" cap="none">
                <a:solidFill>
                  <a:schemeClr val="dk1"/>
                </a:solidFill>
                <a:latin typeface="Arial Narrow"/>
                <a:ea typeface="Arial Narrow"/>
                <a:cs typeface="Arial Narrow"/>
                <a:sym typeface="Arial Narrow"/>
              </a:rPr>
              <a:t>to entertain</a:t>
            </a:r>
            <a:endParaRPr/>
          </a:p>
          <a:p>
            <a:pPr marL="698500" marR="0" lvl="1" indent="-342900" algn="l" rtl="0">
              <a:lnSpc>
                <a:spcPct val="100000"/>
              </a:lnSpc>
              <a:spcBef>
                <a:spcPts val="400"/>
              </a:spcBef>
              <a:spcAft>
                <a:spcPts val="0"/>
              </a:spcAft>
              <a:buClr>
                <a:schemeClr val="dk1"/>
              </a:buClr>
              <a:buSzPts val="2200"/>
              <a:buFont typeface="Arial"/>
              <a:buChar char="•"/>
            </a:pPr>
            <a:r>
              <a:rPr lang="en-US" sz="2000" b="0" i="0" u="none" strike="noStrike" cap="none">
                <a:solidFill>
                  <a:schemeClr val="dk1"/>
                </a:solidFill>
                <a:latin typeface="Arial Narrow"/>
                <a:ea typeface="Arial Narrow"/>
                <a:cs typeface="Arial Narrow"/>
                <a:sym typeface="Arial Narrow"/>
              </a:rPr>
              <a:t>to persuade</a:t>
            </a:r>
            <a:endParaRPr/>
          </a:p>
          <a:p>
            <a:pPr marL="698500" marR="0" lvl="1" indent="-342900" algn="l" rtl="0">
              <a:lnSpc>
                <a:spcPct val="100000"/>
              </a:lnSpc>
              <a:spcBef>
                <a:spcPts val="400"/>
              </a:spcBef>
              <a:spcAft>
                <a:spcPts val="0"/>
              </a:spcAft>
              <a:buClr>
                <a:schemeClr val="dk1"/>
              </a:buClr>
              <a:buSzPts val="2200"/>
              <a:buFont typeface="Arial"/>
              <a:buChar char="•"/>
            </a:pPr>
            <a:r>
              <a:rPr lang="en-US" sz="2000" b="0" i="0" u="none" strike="noStrike" cap="none">
                <a:solidFill>
                  <a:schemeClr val="dk1"/>
                </a:solidFill>
                <a:latin typeface="Arial Narrow"/>
                <a:ea typeface="Arial Narrow"/>
                <a:cs typeface="Arial Narrow"/>
                <a:sym typeface="Arial Narrow"/>
              </a:rPr>
              <a:t>to inform/explain</a:t>
            </a:r>
            <a:endParaRPr/>
          </a:p>
        </p:txBody>
      </p:sp>
      <p:sp>
        <p:nvSpPr>
          <p:cNvPr id="178" name="Google Shape;178;p20"/>
          <p:cNvSpPr txBox="1"/>
          <p:nvPr/>
        </p:nvSpPr>
        <p:spPr>
          <a:xfrm>
            <a:off x="5630000" y="2129800"/>
            <a:ext cx="3440100" cy="3874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640"/>
              <a:buFont typeface="Arial"/>
              <a:buChar char="•"/>
            </a:pPr>
            <a:r>
              <a:rPr lang="en-US" sz="2400" b="0" i="0" u="none" strike="noStrike" cap="none">
                <a:solidFill>
                  <a:schemeClr val="dk1"/>
                </a:solidFill>
                <a:latin typeface="Arial Narrow"/>
                <a:ea typeface="Arial Narrow"/>
                <a:cs typeface="Arial Narrow"/>
                <a:sym typeface="Arial Narrow"/>
              </a:rPr>
              <a:t>Writer’s Notebooks</a:t>
            </a:r>
            <a:endParaRPr sz="2400" b="0" i="0" u="none" strike="noStrike" cap="none">
              <a:solidFill>
                <a:schemeClr val="dk1"/>
              </a:solidFill>
              <a:latin typeface="Arial Narrow"/>
              <a:ea typeface="Arial Narrow"/>
              <a:cs typeface="Arial Narrow"/>
              <a:sym typeface="Arial Narrow"/>
            </a:endParaRPr>
          </a:p>
          <a:p>
            <a:pPr marL="914400" marR="0" lvl="1" indent="-396240" algn="l" rtl="0">
              <a:lnSpc>
                <a:spcPct val="100000"/>
              </a:lnSpc>
              <a:spcBef>
                <a:spcPts val="0"/>
              </a:spcBef>
              <a:spcAft>
                <a:spcPts val="0"/>
              </a:spcAft>
              <a:buClr>
                <a:schemeClr val="dk1"/>
              </a:buClr>
              <a:buSzPts val="2640"/>
              <a:buFont typeface="Arial"/>
              <a:buChar char="•"/>
            </a:pPr>
            <a:r>
              <a:rPr lang="en-US" sz="2000" b="0" i="0" u="none" strike="noStrike" cap="none">
                <a:solidFill>
                  <a:schemeClr val="dk1"/>
                </a:solidFill>
                <a:latin typeface="Arial Narrow"/>
                <a:ea typeface="Arial Narrow"/>
                <a:cs typeface="Arial Narrow"/>
                <a:sym typeface="Arial Narrow"/>
              </a:rPr>
              <a:t>Writing seeds and ideas</a:t>
            </a:r>
            <a:endParaRPr sz="2000" b="0" i="0" u="none" strike="noStrike" cap="none">
              <a:solidFill>
                <a:schemeClr val="dk1"/>
              </a:solidFill>
              <a:latin typeface="Arial Narrow"/>
              <a:ea typeface="Arial Narrow"/>
              <a:cs typeface="Arial Narrow"/>
              <a:sym typeface="Arial Narrow"/>
            </a:endParaRPr>
          </a:p>
          <a:p>
            <a:pPr marL="342900" marR="0" lvl="0" indent="-342900" algn="l" rtl="0">
              <a:lnSpc>
                <a:spcPct val="100000"/>
              </a:lnSpc>
              <a:spcBef>
                <a:spcPts val="480"/>
              </a:spcBef>
              <a:spcAft>
                <a:spcPts val="0"/>
              </a:spcAft>
              <a:buClr>
                <a:schemeClr val="dk1"/>
              </a:buClr>
              <a:buSzPts val="2640"/>
              <a:buFont typeface="Arial"/>
              <a:buChar char="•"/>
            </a:pPr>
            <a:r>
              <a:rPr lang="en-US" sz="2400" b="0" i="0" u="none" strike="noStrike" cap="none">
                <a:solidFill>
                  <a:schemeClr val="dk1"/>
                </a:solidFill>
                <a:latin typeface="Arial Narrow"/>
                <a:ea typeface="Arial Narrow"/>
                <a:cs typeface="Arial Narrow"/>
                <a:sym typeface="Arial Narrow"/>
              </a:rPr>
              <a:t>The writing process:</a:t>
            </a:r>
            <a:endParaRPr sz="1400" b="0" i="0" u="none" strike="noStrike" cap="none">
              <a:solidFill>
                <a:schemeClr val="dk1"/>
              </a:solidFill>
              <a:latin typeface="Arial"/>
              <a:ea typeface="Arial"/>
              <a:cs typeface="Arial"/>
              <a:sym typeface="Arial"/>
            </a:endParaRPr>
          </a:p>
          <a:p>
            <a:pPr marL="698500" marR="0" lvl="1" indent="-342900" algn="l" rtl="0">
              <a:lnSpc>
                <a:spcPct val="100000"/>
              </a:lnSpc>
              <a:spcBef>
                <a:spcPts val="400"/>
              </a:spcBef>
              <a:spcAft>
                <a:spcPts val="0"/>
              </a:spcAft>
              <a:buClr>
                <a:schemeClr val="dk1"/>
              </a:buClr>
              <a:buSzPts val="2200"/>
              <a:buFont typeface="Arial"/>
              <a:buChar char="•"/>
            </a:pPr>
            <a:r>
              <a:rPr lang="en-US" sz="2000" b="0" i="0" u="none" strike="noStrike" cap="none">
                <a:solidFill>
                  <a:schemeClr val="dk1"/>
                </a:solidFill>
                <a:latin typeface="Arial Narrow"/>
                <a:ea typeface="Arial Narrow"/>
                <a:cs typeface="Arial Narrow"/>
                <a:sym typeface="Arial Narrow"/>
              </a:rPr>
              <a:t>Pre-writing</a:t>
            </a:r>
            <a:endParaRPr sz="1400" b="0" i="0" u="none" strike="noStrike" cap="none">
              <a:solidFill>
                <a:schemeClr val="dk1"/>
              </a:solidFill>
              <a:latin typeface="Arial"/>
              <a:ea typeface="Arial"/>
              <a:cs typeface="Arial"/>
              <a:sym typeface="Arial"/>
            </a:endParaRPr>
          </a:p>
          <a:p>
            <a:pPr marL="698500" marR="0" lvl="1" indent="-342900" algn="l" rtl="0">
              <a:lnSpc>
                <a:spcPct val="100000"/>
              </a:lnSpc>
              <a:spcBef>
                <a:spcPts val="400"/>
              </a:spcBef>
              <a:spcAft>
                <a:spcPts val="0"/>
              </a:spcAft>
              <a:buClr>
                <a:schemeClr val="dk1"/>
              </a:buClr>
              <a:buSzPts val="2200"/>
              <a:buFont typeface="Arial"/>
              <a:buChar char="•"/>
            </a:pPr>
            <a:r>
              <a:rPr lang="en-US" sz="2000" b="0" i="0" u="none" strike="noStrike" cap="none">
                <a:solidFill>
                  <a:schemeClr val="dk1"/>
                </a:solidFill>
                <a:latin typeface="Arial Narrow"/>
                <a:ea typeface="Arial Narrow"/>
                <a:cs typeface="Arial Narrow"/>
                <a:sym typeface="Arial Narrow"/>
              </a:rPr>
              <a:t>Drafting</a:t>
            </a:r>
            <a:endParaRPr sz="1400" b="0" i="0" u="none" strike="noStrike" cap="none">
              <a:solidFill>
                <a:schemeClr val="dk1"/>
              </a:solidFill>
              <a:latin typeface="Arial"/>
              <a:ea typeface="Arial"/>
              <a:cs typeface="Arial"/>
              <a:sym typeface="Arial"/>
            </a:endParaRPr>
          </a:p>
          <a:p>
            <a:pPr marL="698500" marR="0" lvl="1" indent="-342900" algn="l" rtl="0">
              <a:lnSpc>
                <a:spcPct val="100000"/>
              </a:lnSpc>
              <a:spcBef>
                <a:spcPts val="400"/>
              </a:spcBef>
              <a:spcAft>
                <a:spcPts val="0"/>
              </a:spcAft>
              <a:buClr>
                <a:schemeClr val="dk1"/>
              </a:buClr>
              <a:buSzPts val="2200"/>
              <a:buFont typeface="Arial"/>
              <a:buChar char="•"/>
            </a:pPr>
            <a:r>
              <a:rPr lang="en-US" sz="2000" b="0" i="0" u="none" strike="noStrike" cap="none">
                <a:solidFill>
                  <a:schemeClr val="dk1"/>
                </a:solidFill>
                <a:latin typeface="Arial Narrow"/>
                <a:ea typeface="Arial Narrow"/>
                <a:cs typeface="Arial Narrow"/>
                <a:sym typeface="Arial Narrow"/>
              </a:rPr>
              <a:t>Revising </a:t>
            </a:r>
            <a:endParaRPr sz="2000" b="0" i="0" u="none" strike="noStrike" cap="none">
              <a:solidFill>
                <a:schemeClr val="dk1"/>
              </a:solidFill>
              <a:latin typeface="Arial Narrow"/>
              <a:ea typeface="Arial Narrow"/>
              <a:cs typeface="Arial Narrow"/>
              <a:sym typeface="Arial Narrow"/>
            </a:endParaRPr>
          </a:p>
          <a:p>
            <a:pPr marL="698500" marR="0" lvl="1" indent="-342900" algn="l" rtl="0">
              <a:lnSpc>
                <a:spcPct val="100000"/>
              </a:lnSpc>
              <a:spcBef>
                <a:spcPts val="400"/>
              </a:spcBef>
              <a:spcAft>
                <a:spcPts val="0"/>
              </a:spcAft>
              <a:buClr>
                <a:schemeClr val="dk1"/>
              </a:buClr>
              <a:buSzPts val="2200"/>
              <a:buFont typeface="Arial"/>
              <a:buChar char="•"/>
            </a:pPr>
            <a:r>
              <a:rPr lang="en-US" sz="2000" b="0" i="0" u="none" strike="noStrike" cap="none">
                <a:solidFill>
                  <a:schemeClr val="dk1"/>
                </a:solidFill>
                <a:latin typeface="Arial Narrow"/>
                <a:ea typeface="Arial Narrow"/>
                <a:cs typeface="Arial Narrow"/>
                <a:sym typeface="Arial Narrow"/>
              </a:rPr>
              <a:t>Editing</a:t>
            </a:r>
            <a:endParaRPr sz="2000" b="0" i="0" u="none" strike="noStrike" cap="none">
              <a:solidFill>
                <a:schemeClr val="dk1"/>
              </a:solidFill>
              <a:latin typeface="Arial Narrow"/>
              <a:ea typeface="Arial Narrow"/>
              <a:cs typeface="Arial Narrow"/>
              <a:sym typeface="Arial Narrow"/>
            </a:endParaRPr>
          </a:p>
          <a:p>
            <a:pPr marL="698500" marR="0" lvl="1" indent="-330200" algn="l" rtl="0">
              <a:lnSpc>
                <a:spcPct val="100000"/>
              </a:lnSpc>
              <a:spcBef>
                <a:spcPts val="400"/>
              </a:spcBef>
              <a:spcAft>
                <a:spcPts val="0"/>
              </a:spcAft>
              <a:buClr>
                <a:schemeClr val="dk1"/>
              </a:buClr>
              <a:buSzPts val="2000"/>
              <a:buFont typeface="Arial Narrow"/>
              <a:buChar char="•"/>
            </a:pPr>
            <a:r>
              <a:rPr lang="en-US" sz="2000" b="0" i="0" u="none" strike="noStrike" cap="none">
                <a:solidFill>
                  <a:schemeClr val="dk1"/>
                </a:solidFill>
                <a:latin typeface="Arial Narrow"/>
                <a:ea typeface="Arial Narrow"/>
                <a:cs typeface="Arial Narrow"/>
                <a:sym typeface="Arial Narrow"/>
              </a:rPr>
              <a:t>Evaluate</a:t>
            </a:r>
            <a:endParaRPr sz="2000" b="0" i="0" u="none" strike="noStrike" cap="none">
              <a:solidFill>
                <a:schemeClr val="dk1"/>
              </a:solidFill>
              <a:latin typeface="Arial Narrow"/>
              <a:ea typeface="Arial Narrow"/>
              <a:cs typeface="Arial Narrow"/>
              <a:sym typeface="Arial Narrow"/>
            </a:endParaRPr>
          </a:p>
          <a:p>
            <a:pPr marL="698500" marR="0" lvl="1" indent="-342900" algn="l" rtl="0">
              <a:lnSpc>
                <a:spcPct val="100000"/>
              </a:lnSpc>
              <a:spcBef>
                <a:spcPts val="400"/>
              </a:spcBef>
              <a:spcAft>
                <a:spcPts val="0"/>
              </a:spcAft>
              <a:buClr>
                <a:schemeClr val="dk1"/>
              </a:buClr>
              <a:buSzPts val="2200"/>
              <a:buFont typeface="Arial"/>
              <a:buChar char="•"/>
            </a:pPr>
            <a:r>
              <a:rPr lang="en-US" sz="2000" b="0" i="0" u="none" strike="noStrike" cap="none">
                <a:solidFill>
                  <a:schemeClr val="dk1"/>
                </a:solidFill>
                <a:latin typeface="Arial Narrow"/>
                <a:ea typeface="Arial Narrow"/>
                <a:cs typeface="Arial Narrow"/>
                <a:sym typeface="Arial Narrow"/>
              </a:rPr>
              <a:t>Publishing</a:t>
            </a:r>
            <a:endParaRPr sz="2400" b="0" i="0" u="none" strike="noStrike" cap="none">
              <a:solidFill>
                <a:schemeClr val="dk1"/>
              </a:solidFill>
              <a:latin typeface="Arial Narrow"/>
              <a:ea typeface="Arial Narrow"/>
              <a:cs typeface="Arial Narrow"/>
              <a:sym typeface="Arial Narrow"/>
            </a:endParaRPr>
          </a:p>
        </p:txBody>
      </p:sp>
      <p:sp>
        <p:nvSpPr>
          <p:cNvPr id="179" name="Google Shape;179;p20"/>
          <p:cNvSpPr txBox="1"/>
          <p:nvPr/>
        </p:nvSpPr>
        <p:spPr>
          <a:xfrm>
            <a:off x="1377600" y="1435925"/>
            <a:ext cx="6394200" cy="585000"/>
          </a:xfrm>
          <a:prstGeom prst="rect">
            <a:avLst/>
          </a:prstGeom>
          <a:noFill/>
          <a:ln>
            <a:noFill/>
          </a:ln>
        </p:spPr>
        <p:txBody>
          <a:bodyPr spcFirstLastPara="1" wrap="square" lIns="91425" tIns="45700" rIns="91425" bIns="45700" anchor="t" anchorCtr="0">
            <a:noAutofit/>
          </a:bodyPr>
          <a:lstStyle/>
          <a:p>
            <a:pPr marL="45720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Narrow"/>
                <a:ea typeface="Arial Narrow"/>
                <a:cs typeface="Arial Narrow"/>
                <a:sym typeface="Arial Narrow"/>
              </a:rPr>
              <a:t>Handwriting      Typing     Spellin</a:t>
            </a:r>
            <a:r>
              <a:rPr lang="en-US" sz="2400">
                <a:solidFill>
                  <a:schemeClr val="dk1"/>
                </a:solidFill>
                <a:latin typeface="Arial Narrow"/>
                <a:ea typeface="Arial Narrow"/>
                <a:cs typeface="Arial Narrow"/>
                <a:sym typeface="Arial Narrow"/>
              </a:rPr>
              <a:t>g     </a:t>
            </a:r>
            <a:r>
              <a:rPr lang="en-US" sz="2400" b="0" i="0" u="none" strike="noStrike" cap="none">
                <a:solidFill>
                  <a:schemeClr val="dk1"/>
                </a:solidFill>
                <a:latin typeface="Arial Narrow"/>
                <a:ea typeface="Arial Narrow"/>
                <a:cs typeface="Arial Narrow"/>
                <a:sym typeface="Arial Narrow"/>
              </a:rPr>
              <a:t>Grammar</a:t>
            </a:r>
            <a:endParaRPr sz="2400" b="0" i="0" u="none" strike="noStrike" cap="none">
              <a:solidFill>
                <a:schemeClr val="dk1"/>
              </a:solidFill>
              <a:latin typeface="Arial Narrow"/>
              <a:ea typeface="Arial Narrow"/>
              <a:cs typeface="Arial Narrow"/>
              <a:sym typeface="Arial Narrow"/>
            </a:endParaRPr>
          </a:p>
          <a:p>
            <a:pPr marL="0" marR="0" lvl="1" indent="0" algn="l" rtl="0">
              <a:lnSpc>
                <a:spcPct val="100000"/>
              </a:lnSpc>
              <a:spcBef>
                <a:spcPts val="360"/>
              </a:spcBef>
              <a:spcAft>
                <a:spcPts val="0"/>
              </a:spcAft>
              <a:buClr>
                <a:srgbClr val="000000"/>
              </a:buClr>
              <a:buSzPts val="2400"/>
              <a:buFont typeface="Arial"/>
              <a:buNone/>
            </a:pPr>
            <a:endParaRPr sz="2400" b="0" i="0" u="none" strike="noStrike" cap="none">
              <a:solidFill>
                <a:schemeClr val="dk1"/>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0" name="Google Shape;180;p20"/>
          <p:cNvPicPr preferRelativeResize="0"/>
          <p:nvPr/>
        </p:nvPicPr>
        <p:blipFill rotWithShape="1">
          <a:blip r:embed="rId3">
            <a:alphaModFix/>
          </a:blip>
          <a:srcRect b="3456"/>
          <a:stretch/>
        </p:blipFill>
        <p:spPr>
          <a:xfrm>
            <a:off x="152400" y="2252134"/>
            <a:ext cx="2315050" cy="298004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85"/>
        <p:cNvGrpSpPr/>
        <p:nvPr/>
      </p:nvGrpSpPr>
      <p:grpSpPr>
        <a:xfrm>
          <a:off x="0" y="0"/>
          <a:ext cx="0" cy="0"/>
          <a:chOff x="0" y="0"/>
          <a:chExt cx="0" cy="0"/>
        </a:xfrm>
      </p:grpSpPr>
      <p:sp>
        <p:nvSpPr>
          <p:cNvPr id="186" name="Google Shape;186;p21"/>
          <p:cNvSpPr txBox="1">
            <a:spLocks noGrp="1"/>
          </p:cNvSpPr>
          <p:nvPr>
            <p:ph type="title"/>
          </p:nvPr>
        </p:nvSpPr>
        <p:spPr>
          <a:xfrm>
            <a:off x="395536" y="18864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SzPts val="1400"/>
              <a:buFont typeface="Arial Narrow"/>
              <a:buNone/>
            </a:pPr>
            <a:r>
              <a:rPr lang="en-US" sz="4000" b="1" i="0" u="none" strike="noStrike" cap="none">
                <a:solidFill>
                  <a:schemeClr val="dk2"/>
                </a:solidFill>
                <a:latin typeface="Arial Narrow"/>
                <a:ea typeface="Arial Narrow"/>
                <a:cs typeface="Arial Narrow"/>
                <a:sym typeface="Arial Narrow"/>
              </a:rPr>
              <a:t>Speaking &amp; Listening</a:t>
            </a:r>
            <a:endParaRPr sz="4000" b="1" i="0" u="none" strike="noStrike" cap="none">
              <a:solidFill>
                <a:schemeClr val="dk2"/>
              </a:solidFill>
              <a:latin typeface="Jacques Francois Shadow"/>
              <a:ea typeface="Jacques Francois Shadow"/>
              <a:cs typeface="Jacques Francois Shadow"/>
              <a:sym typeface="Jacques Francois Shadow"/>
            </a:endParaRPr>
          </a:p>
        </p:txBody>
      </p:sp>
      <p:pic>
        <p:nvPicPr>
          <p:cNvPr id="187" name="Google Shape;187;p21" descr="Image result for speaking clipart"/>
          <p:cNvPicPr preferRelativeResize="0"/>
          <p:nvPr/>
        </p:nvPicPr>
        <p:blipFill rotWithShape="1">
          <a:blip r:embed="rId3">
            <a:alphaModFix/>
          </a:blip>
          <a:srcRect/>
          <a:stretch/>
        </p:blipFill>
        <p:spPr>
          <a:xfrm>
            <a:off x="5768083" y="4108601"/>
            <a:ext cx="3192685" cy="2567889"/>
          </a:xfrm>
          <a:prstGeom prst="rect">
            <a:avLst/>
          </a:prstGeom>
          <a:noFill/>
          <a:ln>
            <a:noFill/>
          </a:ln>
        </p:spPr>
      </p:pic>
      <p:sp>
        <p:nvSpPr>
          <p:cNvPr id="188" name="Google Shape;188;p21"/>
          <p:cNvSpPr txBox="1">
            <a:spLocks noGrp="1"/>
          </p:cNvSpPr>
          <p:nvPr>
            <p:ph type="body" idx="1"/>
          </p:nvPr>
        </p:nvSpPr>
        <p:spPr>
          <a:xfrm>
            <a:off x="1133450" y="1415275"/>
            <a:ext cx="8010600" cy="4953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640"/>
              <a:buFont typeface="Arial"/>
              <a:buChar char="•"/>
            </a:pPr>
            <a:r>
              <a:rPr lang="en-US" b="0" i="0" u="none" strike="noStrike" cap="none">
                <a:solidFill>
                  <a:schemeClr val="dk1"/>
                </a:solidFill>
                <a:latin typeface="Arial Narrow"/>
                <a:ea typeface="Arial Narrow"/>
                <a:cs typeface="Arial Narrow"/>
                <a:sym typeface="Arial Narrow"/>
              </a:rPr>
              <a:t>Classroom and </a:t>
            </a:r>
            <a:r>
              <a:rPr lang="en-US">
                <a:latin typeface="Arial Narrow"/>
                <a:ea typeface="Arial Narrow"/>
                <a:cs typeface="Arial Narrow"/>
                <a:sym typeface="Arial Narrow"/>
              </a:rPr>
              <a:t>Specialist </a:t>
            </a:r>
            <a:r>
              <a:rPr lang="en-US" b="0" i="0" u="none" strike="noStrike" cap="none">
                <a:solidFill>
                  <a:schemeClr val="dk1"/>
                </a:solidFill>
                <a:latin typeface="Arial Narrow"/>
                <a:ea typeface="Arial Narrow"/>
                <a:cs typeface="Arial Narrow"/>
                <a:sym typeface="Arial Narrow"/>
              </a:rPr>
              <a:t>opportunities:</a:t>
            </a:r>
            <a:endParaRPr>
              <a:latin typeface="Arial Narrow"/>
              <a:ea typeface="Arial Narrow"/>
              <a:cs typeface="Arial Narrow"/>
              <a:sym typeface="Arial Narrow"/>
            </a:endParaRPr>
          </a:p>
          <a:p>
            <a:pPr marL="698500" marR="0" lvl="1" indent="-342900" algn="l" rtl="0">
              <a:lnSpc>
                <a:spcPct val="100000"/>
              </a:lnSpc>
              <a:spcBef>
                <a:spcPts val="400"/>
              </a:spcBef>
              <a:spcAft>
                <a:spcPts val="0"/>
              </a:spcAft>
              <a:buClr>
                <a:schemeClr val="dk1"/>
              </a:buClr>
              <a:buSzPts val="2640"/>
              <a:buFont typeface="Arial"/>
              <a:buChar char="•"/>
            </a:pPr>
            <a:r>
              <a:rPr lang="en-US" sz="2400" b="0" i="0" u="none" strike="noStrike" cap="none">
                <a:solidFill>
                  <a:schemeClr val="dk1"/>
                </a:solidFill>
                <a:latin typeface="Arial Narrow"/>
                <a:ea typeface="Arial Narrow"/>
                <a:cs typeface="Arial Narrow"/>
                <a:sym typeface="Arial Narrow"/>
              </a:rPr>
              <a:t>Shared reading</a:t>
            </a:r>
            <a:endParaRPr sz="2400">
              <a:latin typeface="Arial Narrow"/>
              <a:ea typeface="Arial Narrow"/>
              <a:cs typeface="Arial Narrow"/>
              <a:sym typeface="Arial Narrow"/>
            </a:endParaRPr>
          </a:p>
          <a:p>
            <a:pPr marL="698500" marR="0" lvl="1" indent="-342900" algn="l" rtl="0">
              <a:lnSpc>
                <a:spcPct val="100000"/>
              </a:lnSpc>
              <a:spcBef>
                <a:spcPts val="400"/>
              </a:spcBef>
              <a:spcAft>
                <a:spcPts val="0"/>
              </a:spcAft>
              <a:buClr>
                <a:schemeClr val="dk1"/>
              </a:buClr>
              <a:buSzPts val="2640"/>
              <a:buFont typeface="Arial"/>
              <a:buChar char="•"/>
            </a:pPr>
            <a:r>
              <a:rPr lang="en-US" sz="2400" b="0" i="0" u="none" strike="noStrike" cap="none">
                <a:solidFill>
                  <a:schemeClr val="dk1"/>
                </a:solidFill>
                <a:latin typeface="Arial Narrow"/>
                <a:ea typeface="Arial Narrow"/>
                <a:cs typeface="Arial Narrow"/>
                <a:sym typeface="Arial Narrow"/>
              </a:rPr>
              <a:t>Conferencing</a:t>
            </a:r>
            <a:endParaRPr sz="2400">
              <a:latin typeface="Arial Narrow"/>
              <a:ea typeface="Arial Narrow"/>
              <a:cs typeface="Arial Narrow"/>
              <a:sym typeface="Arial Narrow"/>
            </a:endParaRPr>
          </a:p>
          <a:p>
            <a:pPr marL="698500" marR="0" lvl="1" indent="-342900" algn="l" rtl="0">
              <a:lnSpc>
                <a:spcPct val="100000"/>
              </a:lnSpc>
              <a:spcBef>
                <a:spcPts val="400"/>
              </a:spcBef>
              <a:spcAft>
                <a:spcPts val="0"/>
              </a:spcAft>
              <a:buClr>
                <a:schemeClr val="dk1"/>
              </a:buClr>
              <a:buSzPts val="2640"/>
              <a:buFont typeface="Arial"/>
              <a:buChar char="•"/>
            </a:pPr>
            <a:r>
              <a:rPr lang="en-US" sz="2400" b="0" i="0" u="none" strike="noStrike" cap="none">
                <a:solidFill>
                  <a:schemeClr val="dk1"/>
                </a:solidFill>
                <a:latin typeface="Arial Narrow"/>
                <a:ea typeface="Arial Narrow"/>
                <a:cs typeface="Arial Narrow"/>
                <a:sym typeface="Arial Narrow"/>
              </a:rPr>
              <a:t>Whole class/small group discussion</a:t>
            </a:r>
            <a:endParaRPr sz="2400">
              <a:latin typeface="Arial Narrow"/>
              <a:ea typeface="Arial Narrow"/>
              <a:cs typeface="Arial Narrow"/>
              <a:sym typeface="Arial Narrow"/>
            </a:endParaRPr>
          </a:p>
          <a:p>
            <a:pPr marL="698500" marR="0" lvl="1" indent="-342900" algn="l" rtl="0">
              <a:lnSpc>
                <a:spcPct val="100000"/>
              </a:lnSpc>
              <a:spcBef>
                <a:spcPts val="400"/>
              </a:spcBef>
              <a:spcAft>
                <a:spcPts val="0"/>
              </a:spcAft>
              <a:buClr>
                <a:schemeClr val="dk1"/>
              </a:buClr>
              <a:buSzPts val="2640"/>
              <a:buFont typeface="Arial"/>
              <a:buChar char="•"/>
            </a:pPr>
            <a:r>
              <a:rPr lang="en-US" sz="2400" b="0" i="0" u="none" strike="noStrike" cap="none">
                <a:solidFill>
                  <a:schemeClr val="dk1"/>
                </a:solidFill>
                <a:latin typeface="Arial Narrow"/>
                <a:ea typeface="Arial Narrow"/>
                <a:cs typeface="Arial Narrow"/>
                <a:sym typeface="Arial Narrow"/>
              </a:rPr>
              <a:t>Circle time</a:t>
            </a:r>
            <a:endParaRPr sz="2400">
              <a:latin typeface="Arial Narrow"/>
              <a:ea typeface="Arial Narrow"/>
              <a:cs typeface="Arial Narrow"/>
              <a:sym typeface="Arial Narrow"/>
            </a:endParaRPr>
          </a:p>
          <a:p>
            <a:pPr marL="698500" marR="0" lvl="1" indent="-342900" algn="l" rtl="0">
              <a:lnSpc>
                <a:spcPct val="100000"/>
              </a:lnSpc>
              <a:spcBef>
                <a:spcPts val="400"/>
              </a:spcBef>
              <a:spcAft>
                <a:spcPts val="0"/>
              </a:spcAft>
              <a:buClr>
                <a:schemeClr val="dk1"/>
              </a:buClr>
              <a:buSzPts val="2640"/>
              <a:buFont typeface="Arial"/>
              <a:buChar char="•"/>
            </a:pPr>
            <a:r>
              <a:rPr lang="en-US" sz="2400" b="0" i="0" u="none" strike="noStrike" cap="none">
                <a:solidFill>
                  <a:schemeClr val="dk1"/>
                </a:solidFill>
                <a:latin typeface="Arial Narrow"/>
                <a:ea typeface="Arial Narrow"/>
                <a:cs typeface="Arial Narrow"/>
                <a:sym typeface="Arial Narrow"/>
              </a:rPr>
              <a:t>Small group work</a:t>
            </a:r>
            <a:endParaRPr sz="2400">
              <a:latin typeface="Arial Narrow"/>
              <a:ea typeface="Arial Narrow"/>
              <a:cs typeface="Arial Narrow"/>
              <a:sym typeface="Arial Narrow"/>
            </a:endParaRPr>
          </a:p>
          <a:p>
            <a:pPr marL="698500" marR="0" lvl="1" indent="-342900" algn="l" rtl="0">
              <a:lnSpc>
                <a:spcPct val="100000"/>
              </a:lnSpc>
              <a:spcBef>
                <a:spcPts val="400"/>
              </a:spcBef>
              <a:spcAft>
                <a:spcPts val="0"/>
              </a:spcAft>
              <a:buClr>
                <a:schemeClr val="dk1"/>
              </a:buClr>
              <a:buSzPts val="2640"/>
              <a:buFont typeface="Arial"/>
              <a:buChar char="•"/>
            </a:pPr>
            <a:r>
              <a:rPr lang="en-US" sz="2400" b="0" i="0" u="none" strike="noStrike" cap="none">
                <a:solidFill>
                  <a:schemeClr val="dk1"/>
                </a:solidFill>
                <a:latin typeface="Arial Narrow"/>
                <a:ea typeface="Arial Narrow"/>
                <a:cs typeface="Arial Narrow"/>
                <a:sym typeface="Arial Narrow"/>
              </a:rPr>
              <a:t>Formal </a:t>
            </a:r>
            <a:r>
              <a:rPr lang="en-US" sz="2400">
                <a:latin typeface="Arial Narrow"/>
                <a:ea typeface="Arial Narrow"/>
                <a:cs typeface="Arial Narrow"/>
                <a:sym typeface="Arial Narrow"/>
              </a:rPr>
              <a:t>upfront</a:t>
            </a:r>
            <a:r>
              <a:rPr lang="en-US" sz="2400" b="0" i="0" u="none" strike="noStrike" cap="none">
                <a:solidFill>
                  <a:schemeClr val="dk1"/>
                </a:solidFill>
                <a:latin typeface="Arial Narrow"/>
                <a:ea typeface="Arial Narrow"/>
                <a:cs typeface="Arial Narrow"/>
                <a:sym typeface="Arial Narrow"/>
              </a:rPr>
              <a:t> presentations</a:t>
            </a:r>
            <a:endParaRPr sz="2400">
              <a:latin typeface="Arial Narrow"/>
              <a:ea typeface="Arial Narrow"/>
              <a:cs typeface="Arial Narrow"/>
              <a:sym typeface="Arial Narrow"/>
            </a:endParaRPr>
          </a:p>
          <a:p>
            <a:pPr marL="698500" marR="0" lvl="1" indent="-342900" algn="l" rtl="0">
              <a:lnSpc>
                <a:spcPct val="100000"/>
              </a:lnSpc>
              <a:spcBef>
                <a:spcPts val="400"/>
              </a:spcBef>
              <a:spcAft>
                <a:spcPts val="0"/>
              </a:spcAft>
              <a:buClr>
                <a:schemeClr val="dk1"/>
              </a:buClr>
              <a:buSzPts val="2640"/>
              <a:buFont typeface="Arial"/>
              <a:buChar char="•"/>
            </a:pPr>
            <a:r>
              <a:rPr lang="en-US" sz="2400" b="0" i="0" u="none" strike="noStrike" cap="none">
                <a:solidFill>
                  <a:schemeClr val="dk1"/>
                </a:solidFill>
                <a:latin typeface="Arial Narrow"/>
                <a:ea typeface="Arial Narrow"/>
                <a:cs typeface="Arial Narrow"/>
                <a:sym typeface="Arial Narrow"/>
              </a:rPr>
              <a:t>Pair discussion</a:t>
            </a:r>
            <a:endParaRPr sz="2400">
              <a:latin typeface="Arial Narrow"/>
              <a:ea typeface="Arial Narrow"/>
              <a:cs typeface="Arial Narrow"/>
              <a:sym typeface="Arial Narrow"/>
            </a:endParaRPr>
          </a:p>
          <a:p>
            <a:pPr marL="0" marR="0" lvl="0" indent="0" algn="l" rtl="0">
              <a:lnSpc>
                <a:spcPct val="100000"/>
              </a:lnSpc>
              <a:spcBef>
                <a:spcPts val="400"/>
              </a:spcBef>
              <a:spcAft>
                <a:spcPts val="0"/>
              </a:spcAft>
              <a:buSzPts val="2040"/>
              <a:buNone/>
            </a:pPr>
            <a:endParaRPr/>
          </a:p>
          <a:p>
            <a:pPr marL="457200" marR="0" lvl="0" indent="0" algn="l" rtl="0">
              <a:lnSpc>
                <a:spcPct val="100000"/>
              </a:lnSpc>
              <a:spcBef>
                <a:spcPts val="480"/>
              </a:spcBef>
              <a:spcAft>
                <a:spcPts val="0"/>
              </a:spcAft>
              <a:buSzPts val="2040"/>
              <a:buNone/>
            </a:pPr>
            <a:endParaRPr/>
          </a:p>
        </p:txBody>
      </p:sp>
    </p:spTree>
  </p:cSld>
  <p:clrMapOvr>
    <a:masterClrMapping/>
  </p:clrMapOvr>
</p:sld>
</file>

<file path=ppt/theme/theme1.xml><?xml version="1.0" encoding="utf-8"?>
<a:theme xmlns:a="http://schemas.openxmlformats.org/drawingml/2006/main" name="Pushpin">
  <a:themeElements>
    <a:clrScheme name="Pushpin">
      <a:dk1>
        <a:srgbClr val="000000"/>
      </a:dk1>
      <a:lt1>
        <a:srgbClr val="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TotalTime>
  <Words>1840</Words>
  <Application>Microsoft Office PowerPoint</Application>
  <PresentationFormat>On-screen Show (4:3)</PresentationFormat>
  <Paragraphs>198</Paragraphs>
  <Slides>27</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 Narrow</vt:lpstr>
      <vt:lpstr>Noto Sans Symbols</vt:lpstr>
      <vt:lpstr>Alata</vt:lpstr>
      <vt:lpstr>Times New Roman</vt:lpstr>
      <vt:lpstr>Courgette</vt:lpstr>
      <vt:lpstr>Constantia</vt:lpstr>
      <vt:lpstr>Jacques Francois Shadow</vt:lpstr>
      <vt:lpstr>Arial</vt:lpstr>
      <vt:lpstr>Calibri</vt:lpstr>
      <vt:lpstr>Pushpin</vt:lpstr>
      <vt:lpstr>Level 3/4 Information Evening  3CB – Michelle Cohen-Beavis 3L– Hayley Lonsdale  3KR – Aggie Kurzak-Reeves 4F– Sarah Fortune 4J – Ash Jacobs  Educational Support Staff Andy Pullar Chrissie Sandford-Ricci Fiona Schwass  Jo Hewett  Sienna Bett</vt:lpstr>
      <vt:lpstr>PowerPoint Presentation</vt:lpstr>
      <vt:lpstr>PowerPoint Presentation</vt:lpstr>
      <vt:lpstr>Attendance is important for your child's learning</vt:lpstr>
      <vt:lpstr>PowerPoint Presentation</vt:lpstr>
      <vt:lpstr>LITERACY</vt:lpstr>
      <vt:lpstr>PowerPoint Presentation</vt:lpstr>
      <vt:lpstr>How we teach writing? All lessons follow the CRPS Instructional Model and Gradual Release of Responsibility</vt:lpstr>
      <vt:lpstr>Speaking &amp; Listening</vt:lpstr>
      <vt:lpstr> How do we teach Maths? All lessons follow the CRPS Instructional Model and Gradual Release of Responsibility </vt:lpstr>
      <vt:lpstr>PowerPoint Presentation</vt:lpstr>
      <vt:lpstr>PowerPoint Presentation</vt:lpstr>
      <vt:lpstr>PowerPoint Presentation</vt:lpstr>
      <vt:lpstr>PowerPoint Presentation</vt:lpstr>
      <vt:lpstr>Homework</vt:lpstr>
      <vt:lpstr>Excursions / Incursions Term 1 Level 4 - Bike Ed Term 3 Level 3/4 - Sleepover </vt:lpstr>
      <vt:lpstr>Other School-based Activities</vt:lpstr>
      <vt:lpstr>Specialist Programs</vt:lpstr>
      <vt:lpstr>STEM</vt:lpstr>
      <vt:lpstr>FRENCH</vt:lpstr>
      <vt:lpstr>PHYSICAL EDUCATION</vt:lpstr>
      <vt:lpstr>PERFORMING ARTS</vt:lpstr>
      <vt:lpstr>VISUAL ARTS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Hayley Lonsdale</dc:creator>
  <cp:lastModifiedBy>Hayley Lonsdale</cp:lastModifiedBy>
  <cp:revision>6</cp:revision>
  <dcterms:modified xsi:type="dcterms:W3CDTF">2025-01-30T21:40:41Z</dcterms:modified>
</cp:coreProperties>
</file>